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06" r:id="rId2"/>
    <p:sldId id="308" r:id="rId3"/>
    <p:sldId id="312" r:id="rId4"/>
    <p:sldId id="313" r:id="rId5"/>
    <p:sldId id="314" r:id="rId6"/>
    <p:sldId id="315" r:id="rId7"/>
    <p:sldId id="316" r:id="rId8"/>
    <p:sldId id="319" r:id="rId9"/>
    <p:sldId id="327" r:id="rId10"/>
    <p:sldId id="342" r:id="rId11"/>
    <p:sldId id="339" r:id="rId12"/>
    <p:sldId id="353" r:id="rId13"/>
    <p:sldId id="328" r:id="rId14"/>
    <p:sldId id="324" r:id="rId15"/>
    <p:sldId id="356" r:id="rId16"/>
    <p:sldId id="357" r:id="rId17"/>
  </p:sldIdLst>
  <p:sldSz cx="9144000" cy="5715000" type="screen16x10"/>
  <p:notesSz cx="6858000" cy="9144000"/>
  <p:defaultTextStyle>
    <a:defPPr>
      <a:defRPr lang="en-US"/>
    </a:defPPr>
    <a:lvl1pPr marL="0" algn="l" defTabSz="405037" rtl="0" eaLnBrk="1" latinLnBrk="0" hangingPunct="1">
      <a:defRPr sz="1600" kern="1200">
        <a:solidFill>
          <a:schemeClr val="tx1"/>
        </a:solidFill>
        <a:latin typeface="+mn-lt"/>
        <a:ea typeface="+mn-ea"/>
        <a:cs typeface="+mn-cs"/>
      </a:defRPr>
    </a:lvl1pPr>
    <a:lvl2pPr marL="405037" algn="l" defTabSz="405037" rtl="0" eaLnBrk="1" latinLnBrk="0" hangingPunct="1">
      <a:defRPr sz="1600" kern="1200">
        <a:solidFill>
          <a:schemeClr val="tx1"/>
        </a:solidFill>
        <a:latin typeface="+mn-lt"/>
        <a:ea typeface="+mn-ea"/>
        <a:cs typeface="+mn-cs"/>
      </a:defRPr>
    </a:lvl2pPr>
    <a:lvl3pPr marL="810073" algn="l" defTabSz="405037" rtl="0" eaLnBrk="1" latinLnBrk="0" hangingPunct="1">
      <a:defRPr sz="1600" kern="1200">
        <a:solidFill>
          <a:schemeClr val="tx1"/>
        </a:solidFill>
        <a:latin typeface="+mn-lt"/>
        <a:ea typeface="+mn-ea"/>
        <a:cs typeface="+mn-cs"/>
      </a:defRPr>
    </a:lvl3pPr>
    <a:lvl4pPr marL="1215109" algn="l" defTabSz="405037" rtl="0" eaLnBrk="1" latinLnBrk="0" hangingPunct="1">
      <a:defRPr sz="1600" kern="1200">
        <a:solidFill>
          <a:schemeClr val="tx1"/>
        </a:solidFill>
        <a:latin typeface="+mn-lt"/>
        <a:ea typeface="+mn-ea"/>
        <a:cs typeface="+mn-cs"/>
      </a:defRPr>
    </a:lvl4pPr>
    <a:lvl5pPr marL="1620144" algn="l" defTabSz="405037" rtl="0" eaLnBrk="1" latinLnBrk="0" hangingPunct="1">
      <a:defRPr sz="1600" kern="1200">
        <a:solidFill>
          <a:schemeClr val="tx1"/>
        </a:solidFill>
        <a:latin typeface="+mn-lt"/>
        <a:ea typeface="+mn-ea"/>
        <a:cs typeface="+mn-cs"/>
      </a:defRPr>
    </a:lvl5pPr>
    <a:lvl6pPr marL="2025180" algn="l" defTabSz="405037" rtl="0" eaLnBrk="1" latinLnBrk="0" hangingPunct="1">
      <a:defRPr sz="1600" kern="1200">
        <a:solidFill>
          <a:schemeClr val="tx1"/>
        </a:solidFill>
        <a:latin typeface="+mn-lt"/>
        <a:ea typeface="+mn-ea"/>
        <a:cs typeface="+mn-cs"/>
      </a:defRPr>
    </a:lvl6pPr>
    <a:lvl7pPr marL="2430216" algn="l" defTabSz="405037" rtl="0" eaLnBrk="1" latinLnBrk="0" hangingPunct="1">
      <a:defRPr sz="1600" kern="1200">
        <a:solidFill>
          <a:schemeClr val="tx1"/>
        </a:solidFill>
        <a:latin typeface="+mn-lt"/>
        <a:ea typeface="+mn-ea"/>
        <a:cs typeface="+mn-cs"/>
      </a:defRPr>
    </a:lvl7pPr>
    <a:lvl8pPr marL="2835253" algn="l" defTabSz="405037" rtl="0" eaLnBrk="1" latinLnBrk="0" hangingPunct="1">
      <a:defRPr sz="1600" kern="1200">
        <a:solidFill>
          <a:schemeClr val="tx1"/>
        </a:solidFill>
        <a:latin typeface="+mn-lt"/>
        <a:ea typeface="+mn-ea"/>
        <a:cs typeface="+mn-cs"/>
      </a:defRPr>
    </a:lvl8pPr>
    <a:lvl9pPr marL="3240289" algn="l" defTabSz="405037" rtl="0" eaLnBrk="1" latinLnBrk="0" hangingPunct="1">
      <a:defRPr sz="1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538EB8-740A-E04A-89E1-AF5DCF4D0724}">
          <p14:sldIdLst>
            <p14:sldId id="306"/>
            <p14:sldId id="308"/>
            <p14:sldId id="312"/>
            <p14:sldId id="313"/>
            <p14:sldId id="314"/>
            <p14:sldId id="315"/>
            <p14:sldId id="316"/>
            <p14:sldId id="319"/>
            <p14:sldId id="327"/>
            <p14:sldId id="342"/>
            <p14:sldId id="339"/>
            <p14:sldId id="353"/>
            <p14:sldId id="328"/>
            <p14:sldId id="324"/>
            <p14:sldId id="356"/>
            <p14:sldId id="357"/>
          </p14:sldIdLst>
        </p14:section>
      </p14:sectionLst>
    </p:ext>
    <p:ext uri="{EFAFB233-063F-42B5-8137-9DF3F51BA10A}">
      <p15:sldGuideLst xmlns:p15="http://schemas.microsoft.com/office/powerpoint/2012/main">
        <p15:guide id="1" orient="horz" pos="171">
          <p15:clr>
            <a:srgbClr val="A4A3A4"/>
          </p15:clr>
        </p15:guide>
        <p15:guide id="2" pos="269">
          <p15:clr>
            <a:srgbClr val="A4A3A4"/>
          </p15:clr>
        </p15:guide>
        <p15:guide id="3" pos="54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3EBF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82" autoAdjust="0"/>
    <p:restoredTop sz="98896" autoAdjust="0"/>
  </p:normalViewPr>
  <p:slideViewPr>
    <p:cSldViewPr snapToGrid="0" snapToObjects="1">
      <p:cViewPr varScale="1">
        <p:scale>
          <a:sx n="115" d="100"/>
          <a:sy n="115" d="100"/>
        </p:scale>
        <p:origin x="800" y="192"/>
      </p:cViewPr>
      <p:guideLst>
        <p:guide orient="horz" pos="171"/>
        <p:guide pos="269"/>
        <p:guide pos="5459"/>
      </p:guideLst>
    </p:cSldViewPr>
  </p:slideViewPr>
  <p:notesTextViewPr>
    <p:cViewPr>
      <p:scale>
        <a:sx n="100" d="100"/>
        <a:sy n="100" d="100"/>
      </p:scale>
      <p:origin x="0" y="0"/>
    </p:cViewPr>
  </p:notesTextViewPr>
  <p:sorterViewPr>
    <p:cViewPr>
      <p:scale>
        <a:sx n="63" d="100"/>
        <a:sy n="6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8AD1F4-EB9B-8D4C-8330-A7FD24F71DA8}" type="datetimeFigureOut">
              <a:rPr lang="en-US" smtClean="0"/>
              <a:t>3/31/17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3FAAED-601C-2E42-A5D2-7D875446EB6B}" type="slidenum">
              <a:rPr lang="en-US" smtClean="0"/>
              <a:t>‹#›</a:t>
            </a:fld>
            <a:endParaRPr lang="en-US" dirty="0"/>
          </a:p>
        </p:txBody>
      </p:sp>
    </p:spTree>
    <p:extLst>
      <p:ext uri="{BB962C8B-B14F-4D97-AF65-F5344CB8AC3E}">
        <p14:creationId xmlns:p14="http://schemas.microsoft.com/office/powerpoint/2010/main" val="9887862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B5DB0-7631-C740-8B9A-54252701A623}" type="datetimeFigureOut">
              <a:rPr lang="en-US" smtClean="0"/>
              <a:t>3/31/17</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6955A8-62FB-E247-BFB6-6D96B50CB5D7}" type="slidenum">
              <a:rPr lang="en-US" smtClean="0"/>
              <a:t>‹#›</a:t>
            </a:fld>
            <a:endParaRPr lang="en-US" dirty="0"/>
          </a:p>
        </p:txBody>
      </p:sp>
    </p:spTree>
    <p:extLst>
      <p:ext uri="{BB962C8B-B14F-4D97-AF65-F5344CB8AC3E}">
        <p14:creationId xmlns:p14="http://schemas.microsoft.com/office/powerpoint/2010/main" val="632040959"/>
      </p:ext>
    </p:extLst>
  </p:cSld>
  <p:clrMap bg1="lt1" tx1="dk1" bg2="lt2" tx2="dk2" accent1="accent1" accent2="accent2" accent3="accent3" accent4="accent4" accent5="accent5" accent6="accent6" hlink="hlink" folHlink="folHlink"/>
  <p:hf hdr="0" ftr="0" dt="0"/>
  <p:notesStyle>
    <a:lvl1pPr marL="0" algn="l" defTabSz="405037" rtl="0" eaLnBrk="1" latinLnBrk="0" hangingPunct="1">
      <a:defRPr sz="1100" kern="1200">
        <a:solidFill>
          <a:schemeClr val="tx1"/>
        </a:solidFill>
        <a:latin typeface="+mn-lt"/>
        <a:ea typeface="+mn-ea"/>
        <a:cs typeface="+mn-cs"/>
      </a:defRPr>
    </a:lvl1pPr>
    <a:lvl2pPr marL="405037" algn="l" defTabSz="405037" rtl="0" eaLnBrk="1" latinLnBrk="0" hangingPunct="1">
      <a:defRPr sz="1100" kern="1200">
        <a:solidFill>
          <a:schemeClr val="tx1"/>
        </a:solidFill>
        <a:latin typeface="+mn-lt"/>
        <a:ea typeface="+mn-ea"/>
        <a:cs typeface="+mn-cs"/>
      </a:defRPr>
    </a:lvl2pPr>
    <a:lvl3pPr marL="810073" algn="l" defTabSz="405037" rtl="0" eaLnBrk="1" latinLnBrk="0" hangingPunct="1">
      <a:defRPr sz="1100" kern="1200">
        <a:solidFill>
          <a:schemeClr val="tx1"/>
        </a:solidFill>
        <a:latin typeface="+mn-lt"/>
        <a:ea typeface="+mn-ea"/>
        <a:cs typeface="+mn-cs"/>
      </a:defRPr>
    </a:lvl3pPr>
    <a:lvl4pPr marL="1215109" algn="l" defTabSz="405037" rtl="0" eaLnBrk="1" latinLnBrk="0" hangingPunct="1">
      <a:defRPr sz="1100" kern="1200">
        <a:solidFill>
          <a:schemeClr val="tx1"/>
        </a:solidFill>
        <a:latin typeface="+mn-lt"/>
        <a:ea typeface="+mn-ea"/>
        <a:cs typeface="+mn-cs"/>
      </a:defRPr>
    </a:lvl4pPr>
    <a:lvl5pPr marL="1620144" algn="l" defTabSz="405037" rtl="0" eaLnBrk="1" latinLnBrk="0" hangingPunct="1">
      <a:defRPr sz="1100" kern="1200">
        <a:solidFill>
          <a:schemeClr val="tx1"/>
        </a:solidFill>
        <a:latin typeface="+mn-lt"/>
        <a:ea typeface="+mn-ea"/>
        <a:cs typeface="+mn-cs"/>
      </a:defRPr>
    </a:lvl5pPr>
    <a:lvl6pPr marL="2025180" algn="l" defTabSz="405037" rtl="0" eaLnBrk="1" latinLnBrk="0" hangingPunct="1">
      <a:defRPr sz="1100" kern="1200">
        <a:solidFill>
          <a:schemeClr val="tx1"/>
        </a:solidFill>
        <a:latin typeface="+mn-lt"/>
        <a:ea typeface="+mn-ea"/>
        <a:cs typeface="+mn-cs"/>
      </a:defRPr>
    </a:lvl6pPr>
    <a:lvl7pPr marL="2430216" algn="l" defTabSz="405037" rtl="0" eaLnBrk="1" latinLnBrk="0" hangingPunct="1">
      <a:defRPr sz="1100" kern="1200">
        <a:solidFill>
          <a:schemeClr val="tx1"/>
        </a:solidFill>
        <a:latin typeface="+mn-lt"/>
        <a:ea typeface="+mn-ea"/>
        <a:cs typeface="+mn-cs"/>
      </a:defRPr>
    </a:lvl7pPr>
    <a:lvl8pPr marL="2835253" algn="l" defTabSz="405037" rtl="0" eaLnBrk="1" latinLnBrk="0" hangingPunct="1">
      <a:defRPr sz="1100" kern="1200">
        <a:solidFill>
          <a:schemeClr val="tx1"/>
        </a:solidFill>
        <a:latin typeface="+mn-lt"/>
        <a:ea typeface="+mn-ea"/>
        <a:cs typeface="+mn-cs"/>
      </a:defRPr>
    </a:lvl8pPr>
    <a:lvl9pPr marL="3240289" algn="l" defTabSz="40503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883958" y="2156436"/>
            <a:ext cx="3383973" cy="359817"/>
          </a:xfrm>
          <a:prstGeom prst="rect">
            <a:avLst/>
          </a:prstGeom>
        </p:spPr>
        <p:txBody>
          <a:bodyPr vert="horz" lIns="0" tIns="40504" rIns="0" bIns="40504" anchor="ctr"/>
          <a:lstStyle>
            <a:lvl1pPr marL="0" indent="0" algn="ctr">
              <a:lnSpc>
                <a:spcPct val="100000"/>
              </a:lnSpc>
              <a:spcBef>
                <a:spcPts val="0"/>
              </a:spcBef>
              <a:buNone/>
              <a:defRPr sz="3500" b="1">
                <a:solidFill>
                  <a:schemeClr val="tx1">
                    <a:lumMod val="75000"/>
                    <a:lumOff val="25000"/>
                  </a:schemeClr>
                </a:solidFill>
                <a:latin typeface="Lato Light"/>
                <a:cs typeface="Lato Light"/>
              </a:defRPr>
            </a:lvl1pPr>
          </a:lstStyle>
          <a:p>
            <a:pPr lvl="0"/>
            <a:r>
              <a:rPr lang="es-ES_tradnl" dirty="0"/>
              <a:t>TITLE HERE</a:t>
            </a:r>
          </a:p>
        </p:txBody>
      </p:sp>
      <p:sp>
        <p:nvSpPr>
          <p:cNvPr id="9" name="Text Placeholder 7"/>
          <p:cNvSpPr>
            <a:spLocks noGrp="1"/>
          </p:cNvSpPr>
          <p:nvPr>
            <p:ph type="body" sz="quarter" idx="11" hasCustomPrompt="1"/>
          </p:nvPr>
        </p:nvSpPr>
        <p:spPr>
          <a:xfrm>
            <a:off x="2883958" y="2642936"/>
            <a:ext cx="3383973" cy="190376"/>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grpSp>
        <p:nvGrpSpPr>
          <p:cNvPr id="3" name="Group 2"/>
          <p:cNvGrpSpPr/>
          <p:nvPr userDrawn="1"/>
        </p:nvGrpSpPr>
        <p:grpSpPr>
          <a:xfrm>
            <a:off x="2883961" y="1967249"/>
            <a:ext cx="3381371" cy="36000"/>
            <a:chOff x="428625" y="3767667"/>
            <a:chExt cx="3263900" cy="69400"/>
          </a:xfrm>
        </p:grpSpPr>
        <p:sp>
          <p:nvSpPr>
            <p:cNvPr id="2" name="Rectangle 1"/>
            <p:cNvSpPr/>
            <p:nvPr userDrawn="1"/>
          </p:nvSpPr>
          <p:spPr>
            <a:xfrm>
              <a:off x="428625" y="3767667"/>
              <a:ext cx="815975" cy="69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1244600" y="3767667"/>
              <a:ext cx="815975" cy="69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2060575" y="3767667"/>
              <a:ext cx="815975" cy="694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2876550" y="3767667"/>
              <a:ext cx="815975" cy="694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 Placeholder 2"/>
          <p:cNvSpPr>
            <a:spLocks noGrp="1"/>
          </p:cNvSpPr>
          <p:nvPr>
            <p:ph type="body" sz="quarter" idx="16" hasCustomPrompt="1"/>
          </p:nvPr>
        </p:nvSpPr>
        <p:spPr>
          <a:xfrm>
            <a:off x="2899304" y="3003414"/>
            <a:ext cx="3366029" cy="1280723"/>
          </a:xfrm>
          <a:prstGeom prst="rect">
            <a:avLst/>
          </a:prstGeom>
        </p:spPr>
        <p:txBody>
          <a:bodyPr vert="horz" lIns="0" tIns="0" rIns="0" bIns="0"/>
          <a:lstStyle>
            <a:lvl1pPr marL="0" indent="0" algn="ctr">
              <a:lnSpc>
                <a:spcPct val="130000"/>
              </a:lnSpc>
              <a:buNone/>
              <a:defRPr sz="12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133539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ic list 5">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5" name="Text Placeholder 7"/>
          <p:cNvSpPr>
            <a:spLocks noGrp="1"/>
          </p:cNvSpPr>
          <p:nvPr>
            <p:ph type="body" sz="quarter" idx="39" hasCustomPrompt="1"/>
          </p:nvPr>
        </p:nvSpPr>
        <p:spPr>
          <a:xfrm>
            <a:off x="467786" y="1441762"/>
            <a:ext cx="528106" cy="562099"/>
          </a:xfrm>
          <a:prstGeom prst="rect">
            <a:avLst/>
          </a:prstGeom>
        </p:spPr>
        <p:txBody>
          <a:bodyPr vert="horz" lIns="0" tIns="103884" rIns="0" bIns="103884" anchor="ctr"/>
          <a:lstStyle>
            <a:lvl1pPr marL="0" indent="0" algn="l">
              <a:lnSpc>
                <a:spcPct val="100000"/>
              </a:lnSpc>
              <a:spcBef>
                <a:spcPts val="0"/>
              </a:spcBef>
              <a:buNone/>
              <a:defRPr sz="3000" b="1">
                <a:solidFill>
                  <a:schemeClr val="accent1"/>
                </a:solidFill>
                <a:latin typeface="FontAwesome"/>
                <a:cs typeface="FontAwesome"/>
              </a:defRPr>
            </a:lvl1pPr>
          </a:lstStyle>
          <a:p>
            <a:pPr lvl="0"/>
            <a:r>
              <a:rPr lang="es-ES_tradnl" dirty="0" err="1"/>
              <a:t>ico</a:t>
            </a:r>
            <a:endParaRPr lang="es-ES_tradnl" dirty="0"/>
          </a:p>
        </p:txBody>
      </p:sp>
      <p:sp>
        <p:nvSpPr>
          <p:cNvPr id="36" name="Text Placeholder 7"/>
          <p:cNvSpPr>
            <a:spLocks noGrp="1"/>
          </p:cNvSpPr>
          <p:nvPr>
            <p:ph type="body" sz="quarter" idx="19" hasCustomPrompt="1"/>
          </p:nvPr>
        </p:nvSpPr>
        <p:spPr>
          <a:xfrm>
            <a:off x="995892" y="1786533"/>
            <a:ext cx="1760008" cy="21732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37" name="Text Placeholder 2"/>
          <p:cNvSpPr>
            <a:spLocks noGrp="1"/>
          </p:cNvSpPr>
          <p:nvPr>
            <p:ph type="body" sz="quarter" idx="16" hasCustomPrompt="1"/>
          </p:nvPr>
        </p:nvSpPr>
        <p:spPr>
          <a:xfrm>
            <a:off x="452439" y="2136158"/>
            <a:ext cx="2303461" cy="1953242"/>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a:t>
            </a:r>
            <a:r>
              <a:rPr lang="en-US" dirty="0"/>
              <a:t> </a:t>
            </a:r>
            <a:r>
              <a:rPr lang="en-US" dirty="0" err="1"/>
              <a:t>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males </a:t>
            </a:r>
            <a:r>
              <a:rPr lang="en-US" dirty="0" err="1"/>
              <a:t>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39" name="Text Placeholder 7"/>
          <p:cNvSpPr>
            <a:spLocks noGrp="1"/>
          </p:cNvSpPr>
          <p:nvPr>
            <p:ph type="body" sz="quarter" idx="55" hasCustomPrompt="1"/>
          </p:nvPr>
        </p:nvSpPr>
        <p:spPr>
          <a:xfrm>
            <a:off x="995892" y="1437161"/>
            <a:ext cx="1760008" cy="359817"/>
          </a:xfrm>
          <a:prstGeom prst="rect">
            <a:avLst/>
          </a:prstGeom>
        </p:spPr>
        <p:txBody>
          <a:bodyPr vert="horz" lIns="0" tIns="40504" rIns="0" bIns="40504" anchor="ctr"/>
          <a:lstStyle>
            <a:lvl1pPr marL="0" indent="0" algn="l">
              <a:lnSpc>
                <a:spcPct val="100000"/>
              </a:lnSpc>
              <a:spcBef>
                <a:spcPts val="0"/>
              </a:spcBef>
              <a:buNone/>
              <a:defRPr sz="2000" b="1">
                <a:solidFill>
                  <a:schemeClr val="tx1">
                    <a:lumMod val="65000"/>
                    <a:lumOff val="35000"/>
                  </a:schemeClr>
                </a:solidFill>
                <a:latin typeface="Lato Light"/>
                <a:cs typeface="Lato Light"/>
              </a:defRPr>
            </a:lvl1pPr>
          </a:lstStyle>
          <a:p>
            <a:pPr lvl="0"/>
            <a:r>
              <a:rPr lang="es-ES_tradnl" dirty="0" err="1"/>
              <a:t>Chort</a:t>
            </a:r>
            <a:r>
              <a:rPr lang="es-ES_tradnl" dirty="0"/>
              <a:t> </a:t>
            </a:r>
            <a:r>
              <a:rPr lang="es-ES_tradnl" dirty="0" err="1"/>
              <a:t>title</a:t>
            </a:r>
            <a:endParaRPr lang="es-ES_tradnl" dirty="0"/>
          </a:p>
        </p:txBody>
      </p:sp>
      <p:sp>
        <p:nvSpPr>
          <p:cNvPr id="40" name="Text Placeholder 7"/>
          <p:cNvSpPr>
            <a:spLocks noGrp="1"/>
          </p:cNvSpPr>
          <p:nvPr>
            <p:ph type="body" sz="quarter" idx="56" hasCustomPrompt="1"/>
          </p:nvPr>
        </p:nvSpPr>
        <p:spPr>
          <a:xfrm>
            <a:off x="3401486" y="1441762"/>
            <a:ext cx="528106" cy="562099"/>
          </a:xfrm>
          <a:prstGeom prst="rect">
            <a:avLst/>
          </a:prstGeom>
        </p:spPr>
        <p:txBody>
          <a:bodyPr vert="horz" lIns="0" tIns="103884" rIns="0" bIns="103884" anchor="ctr"/>
          <a:lstStyle>
            <a:lvl1pPr marL="0" indent="0" algn="l">
              <a:lnSpc>
                <a:spcPct val="100000"/>
              </a:lnSpc>
              <a:spcBef>
                <a:spcPts val="0"/>
              </a:spcBef>
              <a:buNone/>
              <a:defRPr sz="3000" b="1">
                <a:solidFill>
                  <a:schemeClr val="accent2"/>
                </a:solidFill>
                <a:latin typeface="FontAwesome"/>
                <a:cs typeface="FontAwesome"/>
              </a:defRPr>
            </a:lvl1pPr>
          </a:lstStyle>
          <a:p>
            <a:pPr lvl="0"/>
            <a:r>
              <a:rPr lang="es-ES_tradnl" dirty="0" err="1"/>
              <a:t>ico</a:t>
            </a:r>
            <a:endParaRPr lang="es-ES_tradnl" dirty="0"/>
          </a:p>
        </p:txBody>
      </p:sp>
      <p:sp>
        <p:nvSpPr>
          <p:cNvPr id="41" name="Text Placeholder 7"/>
          <p:cNvSpPr>
            <a:spLocks noGrp="1"/>
          </p:cNvSpPr>
          <p:nvPr>
            <p:ph type="body" sz="quarter" idx="57" hasCustomPrompt="1"/>
          </p:nvPr>
        </p:nvSpPr>
        <p:spPr>
          <a:xfrm>
            <a:off x="3929592" y="1786533"/>
            <a:ext cx="1760008" cy="21732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42" name="Text Placeholder 2"/>
          <p:cNvSpPr>
            <a:spLocks noGrp="1"/>
          </p:cNvSpPr>
          <p:nvPr>
            <p:ph type="body" sz="quarter" idx="58" hasCustomPrompt="1"/>
          </p:nvPr>
        </p:nvSpPr>
        <p:spPr>
          <a:xfrm>
            <a:off x="3386139" y="2136158"/>
            <a:ext cx="2303461" cy="1953242"/>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a:t>
            </a:r>
            <a:r>
              <a:rPr lang="en-US" dirty="0"/>
              <a:t> </a:t>
            </a:r>
            <a:r>
              <a:rPr lang="en-US" dirty="0" err="1"/>
              <a:t>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males </a:t>
            </a:r>
            <a:r>
              <a:rPr lang="en-US" dirty="0" err="1"/>
              <a:t>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43" name="Text Placeholder 7"/>
          <p:cNvSpPr>
            <a:spLocks noGrp="1"/>
          </p:cNvSpPr>
          <p:nvPr>
            <p:ph type="body" sz="quarter" idx="59" hasCustomPrompt="1"/>
          </p:nvPr>
        </p:nvSpPr>
        <p:spPr>
          <a:xfrm>
            <a:off x="3929592" y="1437161"/>
            <a:ext cx="1760008" cy="359817"/>
          </a:xfrm>
          <a:prstGeom prst="rect">
            <a:avLst/>
          </a:prstGeom>
        </p:spPr>
        <p:txBody>
          <a:bodyPr vert="horz" lIns="0" tIns="40504" rIns="0" bIns="40504" anchor="ctr"/>
          <a:lstStyle>
            <a:lvl1pPr marL="0" indent="0" algn="l">
              <a:lnSpc>
                <a:spcPct val="100000"/>
              </a:lnSpc>
              <a:spcBef>
                <a:spcPts val="0"/>
              </a:spcBef>
              <a:buNone/>
              <a:defRPr sz="2000" b="1">
                <a:solidFill>
                  <a:schemeClr val="tx1">
                    <a:lumMod val="65000"/>
                    <a:lumOff val="35000"/>
                  </a:schemeClr>
                </a:solidFill>
                <a:latin typeface="Lato Light"/>
                <a:cs typeface="Lato Light"/>
              </a:defRPr>
            </a:lvl1pPr>
          </a:lstStyle>
          <a:p>
            <a:pPr lvl="0"/>
            <a:r>
              <a:rPr lang="es-ES_tradnl" dirty="0" err="1"/>
              <a:t>Chort</a:t>
            </a:r>
            <a:r>
              <a:rPr lang="es-ES_tradnl" dirty="0"/>
              <a:t> </a:t>
            </a:r>
            <a:r>
              <a:rPr lang="es-ES_tradnl" dirty="0" err="1"/>
              <a:t>title</a:t>
            </a:r>
            <a:endParaRPr lang="es-ES_tradnl" dirty="0"/>
          </a:p>
        </p:txBody>
      </p:sp>
      <p:sp>
        <p:nvSpPr>
          <p:cNvPr id="44" name="Text Placeholder 7"/>
          <p:cNvSpPr>
            <a:spLocks noGrp="1"/>
          </p:cNvSpPr>
          <p:nvPr>
            <p:ph type="body" sz="quarter" idx="60" hasCustomPrompt="1"/>
          </p:nvPr>
        </p:nvSpPr>
        <p:spPr>
          <a:xfrm>
            <a:off x="6381224" y="1441762"/>
            <a:ext cx="528106" cy="562099"/>
          </a:xfrm>
          <a:prstGeom prst="rect">
            <a:avLst/>
          </a:prstGeom>
        </p:spPr>
        <p:txBody>
          <a:bodyPr vert="horz" lIns="0" tIns="103884" rIns="0" bIns="103884" anchor="ctr"/>
          <a:lstStyle>
            <a:lvl1pPr marL="0" indent="0" algn="l">
              <a:lnSpc>
                <a:spcPct val="100000"/>
              </a:lnSpc>
              <a:spcBef>
                <a:spcPts val="0"/>
              </a:spcBef>
              <a:buNone/>
              <a:defRPr sz="3000" b="1">
                <a:solidFill>
                  <a:schemeClr val="accent1"/>
                </a:solidFill>
                <a:latin typeface="FontAwesome"/>
                <a:cs typeface="FontAwesome"/>
              </a:defRPr>
            </a:lvl1pPr>
          </a:lstStyle>
          <a:p>
            <a:pPr lvl="0"/>
            <a:r>
              <a:rPr lang="es-ES_tradnl" dirty="0" err="1"/>
              <a:t>ico</a:t>
            </a:r>
            <a:endParaRPr lang="es-ES_tradnl" dirty="0"/>
          </a:p>
        </p:txBody>
      </p:sp>
      <p:sp>
        <p:nvSpPr>
          <p:cNvPr id="45" name="Text Placeholder 7"/>
          <p:cNvSpPr>
            <a:spLocks noGrp="1"/>
          </p:cNvSpPr>
          <p:nvPr>
            <p:ph type="body" sz="quarter" idx="61" hasCustomPrompt="1"/>
          </p:nvPr>
        </p:nvSpPr>
        <p:spPr>
          <a:xfrm>
            <a:off x="6909330" y="1786533"/>
            <a:ext cx="1760008" cy="21732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46" name="Text Placeholder 2"/>
          <p:cNvSpPr>
            <a:spLocks noGrp="1"/>
          </p:cNvSpPr>
          <p:nvPr>
            <p:ph type="body" sz="quarter" idx="62" hasCustomPrompt="1"/>
          </p:nvPr>
        </p:nvSpPr>
        <p:spPr>
          <a:xfrm>
            <a:off x="6365877" y="2136158"/>
            <a:ext cx="2303461" cy="1953242"/>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a:t>
            </a:r>
            <a:r>
              <a:rPr lang="en-US" dirty="0"/>
              <a:t> </a:t>
            </a:r>
            <a:r>
              <a:rPr lang="en-US" dirty="0" err="1"/>
              <a:t>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males </a:t>
            </a:r>
            <a:r>
              <a:rPr lang="en-US" dirty="0" err="1"/>
              <a:t>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47" name="Text Placeholder 7"/>
          <p:cNvSpPr>
            <a:spLocks noGrp="1"/>
          </p:cNvSpPr>
          <p:nvPr>
            <p:ph type="body" sz="quarter" idx="63" hasCustomPrompt="1"/>
          </p:nvPr>
        </p:nvSpPr>
        <p:spPr>
          <a:xfrm>
            <a:off x="6909330" y="1437161"/>
            <a:ext cx="1760008" cy="359817"/>
          </a:xfrm>
          <a:prstGeom prst="rect">
            <a:avLst/>
          </a:prstGeom>
        </p:spPr>
        <p:txBody>
          <a:bodyPr vert="horz" lIns="0" tIns="40504" rIns="0" bIns="40504" anchor="ctr"/>
          <a:lstStyle>
            <a:lvl1pPr marL="0" indent="0" algn="l">
              <a:lnSpc>
                <a:spcPct val="100000"/>
              </a:lnSpc>
              <a:spcBef>
                <a:spcPts val="0"/>
              </a:spcBef>
              <a:buNone/>
              <a:defRPr sz="2000" b="1">
                <a:solidFill>
                  <a:schemeClr val="tx1">
                    <a:lumMod val="65000"/>
                    <a:lumOff val="35000"/>
                  </a:schemeClr>
                </a:solidFill>
                <a:latin typeface="Lato Light"/>
                <a:cs typeface="Lato Light"/>
              </a:defRPr>
            </a:lvl1pPr>
          </a:lstStyle>
          <a:p>
            <a:pPr lvl="0"/>
            <a:r>
              <a:rPr lang="es-ES_tradnl" dirty="0" err="1"/>
              <a:t>Chort</a:t>
            </a:r>
            <a:r>
              <a:rPr lang="es-ES_tradnl" dirty="0"/>
              <a:t> </a:t>
            </a:r>
            <a:r>
              <a:rPr lang="es-ES_tradnl" dirty="0" err="1"/>
              <a:t>title</a:t>
            </a:r>
            <a:endParaRPr lang="es-ES_tradnl" dirty="0"/>
          </a:p>
        </p:txBody>
      </p:sp>
      <p:sp>
        <p:nvSpPr>
          <p:cNvPr id="48" name="Text Placeholder 2"/>
          <p:cNvSpPr>
            <a:spLocks noGrp="1"/>
          </p:cNvSpPr>
          <p:nvPr>
            <p:ph type="body" sz="quarter" idx="64" hasCustomPrompt="1"/>
          </p:nvPr>
        </p:nvSpPr>
        <p:spPr>
          <a:xfrm>
            <a:off x="443971" y="4636475"/>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49" name="Text Placeholder 7"/>
          <p:cNvSpPr>
            <a:spLocks noGrp="1"/>
          </p:cNvSpPr>
          <p:nvPr>
            <p:ph type="body" sz="quarter" idx="18" hasCustomPrompt="1"/>
          </p:nvPr>
        </p:nvSpPr>
        <p:spPr>
          <a:xfrm>
            <a:off x="427038" y="4257826"/>
            <a:ext cx="8247062"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cxnSp>
        <p:nvCxnSpPr>
          <p:cNvPr id="50" name="Straight Connector 49"/>
          <p:cNvCxnSpPr>
            <a:cxnSpLocks/>
          </p:cNvCxnSpPr>
          <p:nvPr userDrawn="1"/>
        </p:nvCxnSpPr>
        <p:spPr>
          <a:xfrm>
            <a:off x="3086100" y="1703561"/>
            <a:ext cx="0" cy="2170039"/>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a:cxnSpLocks/>
          </p:cNvCxnSpPr>
          <p:nvPr userDrawn="1"/>
        </p:nvCxnSpPr>
        <p:spPr>
          <a:xfrm>
            <a:off x="6006000" y="1703561"/>
            <a:ext cx="0" cy="2170039"/>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303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35">
                                            <p:txEl>
                                              <p:pRg st="0" end="0"/>
                                            </p:txEl>
                                          </p:spTgt>
                                        </p:tgtEl>
                                        <p:attrNameLst>
                                          <p:attrName>style.visibility</p:attrName>
                                        </p:attrNameLst>
                                      </p:cBhvr>
                                      <p:to>
                                        <p:strVal val="visible"/>
                                      </p:to>
                                    </p:set>
                                    <p:anim calcmode="lin" valueType="num">
                                      <p:cBhvr>
                                        <p:cTn id="18" dur="3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9" dur="3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20" dur="300"/>
                                        <p:tgtEl>
                                          <p:spTgt spid="35">
                                            <p:txEl>
                                              <p:pRg st="0" end="0"/>
                                            </p:txEl>
                                          </p:spTgt>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up)">
                                      <p:cBhvr>
                                        <p:cTn id="24" dur="500"/>
                                        <p:tgtEl>
                                          <p:spTgt spid="50"/>
                                        </p:tgtEl>
                                      </p:cBhvr>
                                    </p:animEffect>
                                  </p:childTnLst>
                                </p:cTn>
                              </p:par>
                              <p:par>
                                <p:cTn id="25" presetID="42" presetClass="entr" presetSubtype="0" fill="hold" grpId="0" nodeType="withEffect">
                                  <p:stCondLst>
                                    <p:cond delay="200"/>
                                  </p:stCondLst>
                                  <p:childTnLst>
                                    <p:set>
                                      <p:cBhvr>
                                        <p:cTn id="26" dur="1" fill="hold">
                                          <p:stCondLst>
                                            <p:cond delay="0"/>
                                          </p:stCondLst>
                                        </p:cTn>
                                        <p:tgtEl>
                                          <p:spTgt spid="36">
                                            <p:txEl>
                                              <p:pRg st="0" end="0"/>
                                            </p:txEl>
                                          </p:spTgt>
                                        </p:tgtEl>
                                        <p:attrNameLst>
                                          <p:attrName>style.visibility</p:attrName>
                                        </p:attrNameLst>
                                      </p:cBhvr>
                                      <p:to>
                                        <p:strVal val="visible"/>
                                      </p:to>
                                    </p:set>
                                    <p:animEffect transition="in" filter="fade">
                                      <p:cBhvr>
                                        <p:cTn id="27" dur="500"/>
                                        <p:tgtEl>
                                          <p:spTgt spid="36">
                                            <p:txEl>
                                              <p:pRg st="0" end="0"/>
                                            </p:txEl>
                                          </p:spTgt>
                                        </p:tgtEl>
                                      </p:cBhvr>
                                    </p:animEffect>
                                    <p:anim calcmode="lin" valueType="num">
                                      <p:cBhvr>
                                        <p:cTn id="28"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36">
                                            <p:txEl>
                                              <p:pRg st="0" end="0"/>
                                            </p:txEl>
                                          </p:spTgt>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800"/>
                                  </p:stCondLst>
                                  <p:childTnLst>
                                    <p:set>
                                      <p:cBhvr>
                                        <p:cTn id="31" dur="1" fill="hold">
                                          <p:stCondLst>
                                            <p:cond delay="0"/>
                                          </p:stCondLst>
                                        </p:cTn>
                                        <p:tgtEl>
                                          <p:spTgt spid="37">
                                            <p:txEl>
                                              <p:pRg st="0" end="0"/>
                                            </p:txEl>
                                          </p:spTgt>
                                        </p:tgtEl>
                                        <p:attrNameLst>
                                          <p:attrName>style.visibility</p:attrName>
                                        </p:attrNameLst>
                                      </p:cBhvr>
                                      <p:to>
                                        <p:strVal val="visible"/>
                                      </p:to>
                                    </p:set>
                                    <p:animEffect transition="in" filter="fade">
                                      <p:cBhvr>
                                        <p:cTn id="32" dur="500"/>
                                        <p:tgtEl>
                                          <p:spTgt spid="37">
                                            <p:txEl>
                                              <p:pRg st="0" end="0"/>
                                            </p:txEl>
                                          </p:spTgt>
                                        </p:tgtEl>
                                      </p:cBhvr>
                                    </p:animEffect>
                                  </p:childTnLst>
                                </p:cTn>
                              </p:par>
                              <p:par>
                                <p:cTn id="33" presetID="42" presetClass="entr" presetSubtype="0" fill="hold" grpId="0" nodeType="withEffect">
                                  <p:stCondLst>
                                    <p:cond delay="200"/>
                                  </p:stCondLst>
                                  <p:childTnLst>
                                    <p:set>
                                      <p:cBhvr>
                                        <p:cTn id="34" dur="1" fill="hold">
                                          <p:stCondLst>
                                            <p:cond delay="0"/>
                                          </p:stCondLst>
                                        </p:cTn>
                                        <p:tgtEl>
                                          <p:spTgt spid="39">
                                            <p:txEl>
                                              <p:pRg st="0" end="0"/>
                                            </p:txEl>
                                          </p:spTgt>
                                        </p:tgtEl>
                                        <p:attrNameLst>
                                          <p:attrName>style.visibility</p:attrName>
                                        </p:attrNameLst>
                                      </p:cBhvr>
                                      <p:to>
                                        <p:strVal val="visible"/>
                                      </p:to>
                                    </p:set>
                                    <p:animEffect transition="in" filter="fade">
                                      <p:cBhvr>
                                        <p:cTn id="35" dur="400"/>
                                        <p:tgtEl>
                                          <p:spTgt spid="39">
                                            <p:txEl>
                                              <p:pRg st="0" end="0"/>
                                            </p:txEl>
                                          </p:spTgt>
                                        </p:tgtEl>
                                      </p:cBhvr>
                                    </p:animEffect>
                                    <p:anim calcmode="lin" valueType="num">
                                      <p:cBhvr>
                                        <p:cTn id="36" dur="4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37" dur="4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2300"/>
                            </p:stCondLst>
                            <p:childTnLst>
                              <p:par>
                                <p:cTn id="39" presetID="53" presetClass="entr" presetSubtype="16" fill="hold" grpId="0" nodeType="afterEffect">
                                  <p:stCondLst>
                                    <p:cond delay="0"/>
                                  </p:stCondLst>
                                  <p:childTnLst>
                                    <p:set>
                                      <p:cBhvr>
                                        <p:cTn id="40" dur="1" fill="hold">
                                          <p:stCondLst>
                                            <p:cond delay="0"/>
                                          </p:stCondLst>
                                        </p:cTn>
                                        <p:tgtEl>
                                          <p:spTgt spid="40">
                                            <p:txEl>
                                              <p:pRg st="0" end="0"/>
                                            </p:txEl>
                                          </p:spTgt>
                                        </p:tgtEl>
                                        <p:attrNameLst>
                                          <p:attrName>style.visibility</p:attrName>
                                        </p:attrNameLst>
                                      </p:cBhvr>
                                      <p:to>
                                        <p:strVal val="visible"/>
                                      </p:to>
                                    </p:set>
                                    <p:anim calcmode="lin" valueType="num">
                                      <p:cBhvr>
                                        <p:cTn id="41" dur="3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42" dur="3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43" dur="300"/>
                                        <p:tgtEl>
                                          <p:spTgt spid="40">
                                            <p:txEl>
                                              <p:pRg st="0" end="0"/>
                                            </p:txEl>
                                          </p:spTgt>
                                        </p:tgtEl>
                                      </p:cBhvr>
                                    </p:animEffect>
                                  </p:childTnLst>
                                </p:cTn>
                              </p:par>
                            </p:childTnLst>
                          </p:cTn>
                        </p:par>
                        <p:par>
                          <p:cTn id="44" fill="hold">
                            <p:stCondLst>
                              <p:cond delay="2600"/>
                            </p:stCondLst>
                            <p:childTnLst>
                              <p:par>
                                <p:cTn id="45" presetID="22" presetClass="entr" presetSubtype="1"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par>
                                <p:cTn id="48" presetID="42" presetClass="entr" presetSubtype="0" fill="hold" grpId="0" nodeType="withEffect">
                                  <p:stCondLst>
                                    <p:cond delay="200"/>
                                  </p:stCondLst>
                                  <p:childTnLst>
                                    <p:set>
                                      <p:cBhvr>
                                        <p:cTn id="49" dur="1" fill="hold">
                                          <p:stCondLst>
                                            <p:cond delay="0"/>
                                          </p:stCondLst>
                                        </p:cTn>
                                        <p:tgtEl>
                                          <p:spTgt spid="41">
                                            <p:txEl>
                                              <p:pRg st="0" end="0"/>
                                            </p:txEl>
                                          </p:spTgt>
                                        </p:tgtEl>
                                        <p:attrNameLst>
                                          <p:attrName>style.visibility</p:attrName>
                                        </p:attrNameLst>
                                      </p:cBhvr>
                                      <p:to>
                                        <p:strVal val="visible"/>
                                      </p:to>
                                    </p:set>
                                    <p:animEffect transition="in" filter="fade">
                                      <p:cBhvr>
                                        <p:cTn id="50" dur="500"/>
                                        <p:tgtEl>
                                          <p:spTgt spid="41">
                                            <p:txEl>
                                              <p:pRg st="0" end="0"/>
                                            </p:txEl>
                                          </p:spTgt>
                                        </p:tgtEl>
                                      </p:cBhvr>
                                    </p:animEffect>
                                    <p:anim calcmode="lin" valueType="num">
                                      <p:cBhvr>
                                        <p:cTn id="5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2" dur="500" fill="hold"/>
                                        <p:tgtEl>
                                          <p:spTgt spid="41">
                                            <p:txEl>
                                              <p:pRg st="0" end="0"/>
                                            </p:txEl>
                                          </p:spTgt>
                                        </p:tgtEl>
                                        <p:attrNameLst>
                                          <p:attrName>ppt_y</p:attrName>
                                        </p:attrNameLst>
                                      </p:cBhvr>
                                      <p:tavLst>
                                        <p:tav tm="0">
                                          <p:val>
                                            <p:strVal val="#ppt_y+.1"/>
                                          </p:val>
                                        </p:tav>
                                        <p:tav tm="100000">
                                          <p:val>
                                            <p:strVal val="#ppt_y"/>
                                          </p:val>
                                        </p:tav>
                                      </p:tavLst>
                                    </p:anim>
                                  </p:childTnLst>
                                </p:cTn>
                              </p:par>
                              <p:par>
                                <p:cTn id="53" presetID="10" presetClass="entr" presetSubtype="0" fill="hold" grpId="0" nodeType="withEffect">
                                  <p:stCondLst>
                                    <p:cond delay="800"/>
                                  </p:stCondLst>
                                  <p:childTnLst>
                                    <p:set>
                                      <p:cBhvr>
                                        <p:cTn id="54" dur="1" fill="hold">
                                          <p:stCondLst>
                                            <p:cond delay="0"/>
                                          </p:stCondLst>
                                        </p:cTn>
                                        <p:tgtEl>
                                          <p:spTgt spid="42">
                                            <p:txEl>
                                              <p:pRg st="0" end="0"/>
                                            </p:txEl>
                                          </p:spTgt>
                                        </p:tgtEl>
                                        <p:attrNameLst>
                                          <p:attrName>style.visibility</p:attrName>
                                        </p:attrNameLst>
                                      </p:cBhvr>
                                      <p:to>
                                        <p:strVal val="visible"/>
                                      </p:to>
                                    </p:set>
                                    <p:animEffect transition="in" filter="fade">
                                      <p:cBhvr>
                                        <p:cTn id="55" dur="500"/>
                                        <p:tgtEl>
                                          <p:spTgt spid="42">
                                            <p:txEl>
                                              <p:pRg st="0" end="0"/>
                                            </p:txEl>
                                          </p:spTgt>
                                        </p:tgtEl>
                                      </p:cBhvr>
                                    </p:animEffect>
                                  </p:childTnLst>
                                </p:cTn>
                              </p:par>
                              <p:par>
                                <p:cTn id="56" presetID="42" presetClass="entr" presetSubtype="0" fill="hold" grpId="0" nodeType="withEffect">
                                  <p:stCondLst>
                                    <p:cond delay="200"/>
                                  </p:stCondLst>
                                  <p:childTnLst>
                                    <p:set>
                                      <p:cBhvr>
                                        <p:cTn id="57" dur="1" fill="hold">
                                          <p:stCondLst>
                                            <p:cond delay="0"/>
                                          </p:stCondLst>
                                        </p:cTn>
                                        <p:tgtEl>
                                          <p:spTgt spid="43">
                                            <p:txEl>
                                              <p:pRg st="0" end="0"/>
                                            </p:txEl>
                                          </p:spTgt>
                                        </p:tgtEl>
                                        <p:attrNameLst>
                                          <p:attrName>style.visibility</p:attrName>
                                        </p:attrNameLst>
                                      </p:cBhvr>
                                      <p:to>
                                        <p:strVal val="visible"/>
                                      </p:to>
                                    </p:set>
                                    <p:animEffect transition="in" filter="fade">
                                      <p:cBhvr>
                                        <p:cTn id="58" dur="400"/>
                                        <p:tgtEl>
                                          <p:spTgt spid="43">
                                            <p:txEl>
                                              <p:pRg st="0" end="0"/>
                                            </p:txEl>
                                          </p:spTgt>
                                        </p:tgtEl>
                                      </p:cBhvr>
                                    </p:animEffect>
                                    <p:anim calcmode="lin" valueType="num">
                                      <p:cBhvr>
                                        <p:cTn id="59" dur="4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0" dur="4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3900"/>
                            </p:stCondLst>
                            <p:childTnLst>
                              <p:par>
                                <p:cTn id="62" presetID="53" presetClass="entr" presetSubtype="16" fill="hold" grpId="0" nodeType="afterEffect">
                                  <p:stCondLst>
                                    <p:cond delay="0"/>
                                  </p:stCondLst>
                                  <p:childTnLst>
                                    <p:set>
                                      <p:cBhvr>
                                        <p:cTn id="63" dur="1" fill="hold">
                                          <p:stCondLst>
                                            <p:cond delay="0"/>
                                          </p:stCondLst>
                                        </p:cTn>
                                        <p:tgtEl>
                                          <p:spTgt spid="44">
                                            <p:txEl>
                                              <p:pRg st="0" end="0"/>
                                            </p:txEl>
                                          </p:spTgt>
                                        </p:tgtEl>
                                        <p:attrNameLst>
                                          <p:attrName>style.visibility</p:attrName>
                                        </p:attrNameLst>
                                      </p:cBhvr>
                                      <p:to>
                                        <p:strVal val="visible"/>
                                      </p:to>
                                    </p:set>
                                    <p:anim calcmode="lin" valueType="num">
                                      <p:cBhvr>
                                        <p:cTn id="64" dur="3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44">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45">
                                            <p:txEl>
                                              <p:pRg st="0" end="0"/>
                                            </p:txEl>
                                          </p:spTgt>
                                        </p:tgtEl>
                                        <p:attrNameLst>
                                          <p:attrName>style.visibility</p:attrName>
                                        </p:attrNameLst>
                                      </p:cBhvr>
                                      <p:to>
                                        <p:strVal val="visible"/>
                                      </p:to>
                                    </p:set>
                                    <p:animEffect transition="in" filter="fade">
                                      <p:cBhvr>
                                        <p:cTn id="69" dur="500"/>
                                        <p:tgtEl>
                                          <p:spTgt spid="45">
                                            <p:txEl>
                                              <p:pRg st="0" end="0"/>
                                            </p:txEl>
                                          </p:spTgt>
                                        </p:tgtEl>
                                      </p:cBhvr>
                                    </p:animEffect>
                                    <p:anim calcmode="lin" valueType="num">
                                      <p:cBhvr>
                                        <p:cTn id="70"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45">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46">
                                            <p:txEl>
                                              <p:pRg st="0" end="0"/>
                                            </p:txEl>
                                          </p:spTgt>
                                        </p:tgtEl>
                                        <p:attrNameLst>
                                          <p:attrName>style.visibility</p:attrName>
                                        </p:attrNameLst>
                                      </p:cBhvr>
                                      <p:to>
                                        <p:strVal val="visible"/>
                                      </p:to>
                                    </p:set>
                                    <p:animEffect transition="in" filter="fade">
                                      <p:cBhvr>
                                        <p:cTn id="74" dur="500"/>
                                        <p:tgtEl>
                                          <p:spTgt spid="46">
                                            <p:txEl>
                                              <p:pRg st="0" end="0"/>
                                            </p:txEl>
                                          </p:spTgt>
                                        </p:tgtEl>
                                      </p:cBhvr>
                                    </p:animEffect>
                                  </p:childTnLst>
                                </p:cTn>
                              </p:par>
                              <p:par>
                                <p:cTn id="75" presetID="42" presetClass="entr" presetSubtype="0" fill="hold" grpId="0" nodeType="withEffect">
                                  <p:stCondLst>
                                    <p:cond delay="200"/>
                                  </p:stCondLst>
                                  <p:childTnLst>
                                    <p:set>
                                      <p:cBhvr>
                                        <p:cTn id="76" dur="1" fill="hold">
                                          <p:stCondLst>
                                            <p:cond delay="0"/>
                                          </p:stCondLst>
                                        </p:cTn>
                                        <p:tgtEl>
                                          <p:spTgt spid="47">
                                            <p:txEl>
                                              <p:pRg st="0" end="0"/>
                                            </p:txEl>
                                          </p:spTgt>
                                        </p:tgtEl>
                                        <p:attrNameLst>
                                          <p:attrName>style.visibility</p:attrName>
                                        </p:attrNameLst>
                                      </p:cBhvr>
                                      <p:to>
                                        <p:strVal val="visible"/>
                                      </p:to>
                                    </p:set>
                                    <p:animEffect transition="in" filter="fade">
                                      <p:cBhvr>
                                        <p:cTn id="77" dur="400"/>
                                        <p:tgtEl>
                                          <p:spTgt spid="47">
                                            <p:txEl>
                                              <p:pRg st="0" end="0"/>
                                            </p:txEl>
                                          </p:spTgt>
                                        </p:tgtEl>
                                      </p:cBhvr>
                                    </p:animEffect>
                                    <p:anim calcmode="lin" valueType="num">
                                      <p:cBhvr>
                                        <p:cTn id="78" dur="4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79" dur="400" fill="hold"/>
                                        <p:tgtEl>
                                          <p:spTgt spid="47">
                                            <p:txEl>
                                              <p:pRg st="0" end="0"/>
                                            </p:txEl>
                                          </p:spTgt>
                                        </p:tgtEl>
                                        <p:attrNameLst>
                                          <p:attrName>ppt_y</p:attrName>
                                        </p:attrNameLst>
                                      </p:cBhvr>
                                      <p:tavLst>
                                        <p:tav tm="0">
                                          <p:val>
                                            <p:strVal val="#ppt_y+.1"/>
                                          </p:val>
                                        </p:tav>
                                        <p:tav tm="100000">
                                          <p:val>
                                            <p:strVal val="#ppt_y"/>
                                          </p:val>
                                        </p:tav>
                                      </p:tavLst>
                                    </p:anim>
                                  </p:childTnLst>
                                </p:cTn>
                              </p:par>
                              <p:par>
                                <p:cTn id="80" presetID="10" presetClass="entr" presetSubtype="0" fill="hold" grpId="0" nodeType="withEffect">
                                  <p:stCondLst>
                                    <p:cond delay="800"/>
                                  </p:stCondLst>
                                  <p:childTnLst>
                                    <p:set>
                                      <p:cBhvr>
                                        <p:cTn id="81" dur="1" fill="hold">
                                          <p:stCondLst>
                                            <p:cond delay="0"/>
                                          </p:stCondLst>
                                        </p:cTn>
                                        <p:tgtEl>
                                          <p:spTgt spid="48">
                                            <p:txEl>
                                              <p:pRg st="0" end="0"/>
                                            </p:txEl>
                                          </p:spTgt>
                                        </p:tgtEl>
                                        <p:attrNameLst>
                                          <p:attrName>style.visibility</p:attrName>
                                        </p:attrNameLst>
                                      </p:cBhvr>
                                      <p:to>
                                        <p:strVal val="visible"/>
                                      </p:to>
                                    </p:set>
                                    <p:animEffect transition="in" filter="fade">
                                      <p:cBhvr>
                                        <p:cTn id="82" dur="500"/>
                                        <p:tgtEl>
                                          <p:spTgt spid="48">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49">
                                            <p:txEl>
                                              <p:pRg st="0" end="0"/>
                                            </p:txEl>
                                          </p:spTgt>
                                        </p:tgtEl>
                                        <p:attrNameLst>
                                          <p:attrName>style.visibility</p:attrName>
                                        </p:attrNameLst>
                                      </p:cBhvr>
                                      <p:to>
                                        <p:strVal val="visible"/>
                                      </p:to>
                                    </p:set>
                                    <p:animEffect transition="in" filter="fade">
                                      <p:cBhvr>
                                        <p:cTn id="85" dur="400"/>
                                        <p:tgtEl>
                                          <p:spTgt spid="49">
                                            <p:txEl>
                                              <p:pRg st="0" end="0"/>
                                            </p:txEl>
                                          </p:spTgt>
                                        </p:tgtEl>
                                      </p:cBhvr>
                                    </p:animEffect>
                                    <p:anim calcmode="lin" valueType="num">
                                      <p:cBhvr>
                                        <p:cTn id="86" dur="4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53" presetClass="entr" presetSubtype="16"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300" fill="hold"/>
                        <p:tgtEl>
                          <p:spTgt spid="35"/>
                        </p:tgtEl>
                        <p:attrNameLst>
                          <p:attrName>ppt_w</p:attrName>
                        </p:attrNameLst>
                      </p:cBhvr>
                      <p:tavLst>
                        <p:tav tm="0">
                          <p:val>
                            <p:fltVal val="0"/>
                          </p:val>
                        </p:tav>
                        <p:tav tm="100000">
                          <p:val>
                            <p:strVal val="#ppt_w"/>
                          </p:val>
                        </p:tav>
                      </p:tavLst>
                    </p:anim>
                    <p:anim calcmode="lin" valueType="num">
                      <p:cBhvr>
                        <p:cTn dur="300" fill="hold"/>
                        <p:tgtEl>
                          <p:spTgt spid="35"/>
                        </p:tgtEl>
                        <p:attrNameLst>
                          <p:attrName>ppt_h</p:attrName>
                        </p:attrNameLst>
                      </p:cBhvr>
                      <p:tavLst>
                        <p:tav tm="0">
                          <p:val>
                            <p:fltVal val="0"/>
                          </p:val>
                        </p:tav>
                        <p:tav tm="100000">
                          <p:val>
                            <p:strVal val="#ppt_h"/>
                          </p:val>
                        </p:tav>
                      </p:tavLst>
                    </p:anim>
                    <p:animEffect transition="in" filter="fade">
                      <p:cBhvr>
                        <p:cTn dur="300"/>
                        <p:tgtEl>
                          <p:spTgt spid="35"/>
                        </p:tgtEl>
                      </p:cBhvr>
                    </p:animEffect>
                  </p:childTnLst>
                </p:cTn>
              </p:par>
            </p:tnLst>
          </p:tmpl>
        </p:tmplLst>
      </p:bldP>
      <p:bldP spid="36" grpId="0" build="p">
        <p:tmplLst>
          <p:tmpl lvl="1">
            <p:tnLst>
              <p:par>
                <p:cTn presetID="42" presetClass="entr" presetSubtype="0"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7" grpId="0" build="p">
        <p:tmplLst>
          <p:tmpl lvl="1">
            <p:tnLst>
              <p:par>
                <p:cTn presetID="10" presetClass="entr" presetSubtype="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9" grpId="0" build="p">
        <p:tmplLst>
          <p:tmpl lvl="1">
            <p:tnLst>
              <p:par>
                <p:cTn presetID="42" presetClass="entr" presetSubtype="0"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Effect transition="in" filter="fade">
                      <p:cBhvr>
                        <p:cTn dur="400"/>
                        <p:tgtEl>
                          <p:spTgt spid="39"/>
                        </p:tgtEl>
                      </p:cBhvr>
                    </p:animEffect>
                    <p:anim calcmode="lin" valueType="num">
                      <p:cBhvr>
                        <p:cTn dur="400" fill="hold"/>
                        <p:tgtEl>
                          <p:spTgt spid="39"/>
                        </p:tgtEl>
                        <p:attrNameLst>
                          <p:attrName>ppt_x</p:attrName>
                        </p:attrNameLst>
                      </p:cBhvr>
                      <p:tavLst>
                        <p:tav tm="0">
                          <p:val>
                            <p:strVal val="#ppt_x"/>
                          </p:val>
                        </p:tav>
                        <p:tav tm="100000">
                          <p:val>
                            <p:strVal val="#ppt_x"/>
                          </p:val>
                        </p:tav>
                      </p:tavLst>
                    </p:anim>
                    <p:anim calcmode="lin" valueType="num">
                      <p:cBhvr>
                        <p:cTn dur="400" fill="hold"/>
                        <p:tgtEl>
                          <p:spTgt spid="39"/>
                        </p:tgtEl>
                        <p:attrNameLst>
                          <p:attrName>ppt_y</p:attrName>
                        </p:attrNameLst>
                      </p:cBhvr>
                      <p:tavLst>
                        <p:tav tm="0">
                          <p:val>
                            <p:strVal val="#ppt_y+.1"/>
                          </p:val>
                        </p:tav>
                        <p:tav tm="100000">
                          <p:val>
                            <p:strVal val="#ppt_y"/>
                          </p:val>
                        </p:tav>
                      </p:tavLst>
                    </p:anim>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300" fill="hold"/>
                        <p:tgtEl>
                          <p:spTgt spid="40"/>
                        </p:tgtEl>
                        <p:attrNameLst>
                          <p:attrName>ppt_w</p:attrName>
                        </p:attrNameLst>
                      </p:cBhvr>
                      <p:tavLst>
                        <p:tav tm="0">
                          <p:val>
                            <p:fltVal val="0"/>
                          </p:val>
                        </p:tav>
                        <p:tav tm="100000">
                          <p:val>
                            <p:strVal val="#ppt_w"/>
                          </p:val>
                        </p:tav>
                      </p:tavLst>
                    </p:anim>
                    <p:anim calcmode="lin" valueType="num">
                      <p:cBhvr>
                        <p:cTn dur="300" fill="hold"/>
                        <p:tgtEl>
                          <p:spTgt spid="40"/>
                        </p:tgtEl>
                        <p:attrNameLst>
                          <p:attrName>ppt_h</p:attrName>
                        </p:attrNameLst>
                      </p:cBhvr>
                      <p:tavLst>
                        <p:tav tm="0">
                          <p:val>
                            <p:fltVal val="0"/>
                          </p:val>
                        </p:tav>
                        <p:tav tm="100000">
                          <p:val>
                            <p:strVal val="#ppt_h"/>
                          </p:val>
                        </p:tav>
                      </p:tavLst>
                    </p:anim>
                    <p:animEffect transition="in" filter="fade">
                      <p:cBhvr>
                        <p:cTn dur="300"/>
                        <p:tgtEl>
                          <p:spTgt spid="40"/>
                        </p:tgtEl>
                      </p:cBhvr>
                    </p:animEffect>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42" presetClass="entr" presetSubtype="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Effect transition="in" filter="fade">
                      <p:cBhvr>
                        <p:cTn dur="400"/>
                        <p:tgtEl>
                          <p:spTgt spid="43"/>
                        </p:tgtEl>
                      </p:cBhvr>
                    </p:animEffect>
                    <p:anim calcmode="lin" valueType="num">
                      <p:cBhvr>
                        <p:cTn dur="400" fill="hold"/>
                        <p:tgtEl>
                          <p:spTgt spid="43"/>
                        </p:tgtEl>
                        <p:attrNameLst>
                          <p:attrName>ppt_x</p:attrName>
                        </p:attrNameLst>
                      </p:cBhvr>
                      <p:tavLst>
                        <p:tav tm="0">
                          <p:val>
                            <p:strVal val="#ppt_x"/>
                          </p:val>
                        </p:tav>
                        <p:tav tm="100000">
                          <p:val>
                            <p:strVal val="#ppt_x"/>
                          </p:val>
                        </p:tav>
                      </p:tavLst>
                    </p:anim>
                    <p:anim calcmode="lin" valueType="num">
                      <p:cBhvr>
                        <p:cTn dur="400" fill="hold"/>
                        <p:tgtEl>
                          <p:spTgt spid="43"/>
                        </p:tgtEl>
                        <p:attrNameLst>
                          <p:attrName>ppt_y</p:attrName>
                        </p:attrNameLst>
                      </p:cBhvr>
                      <p:tavLst>
                        <p:tav tm="0">
                          <p:val>
                            <p:strVal val="#ppt_y+.1"/>
                          </p:val>
                        </p:tav>
                        <p:tav tm="100000">
                          <p:val>
                            <p:strVal val="#ppt_y"/>
                          </p:val>
                        </p:tav>
                      </p:tavLst>
                    </p:anim>
                  </p:childTnLst>
                </p:cTn>
              </p:par>
            </p:tnLst>
          </p:tmpl>
        </p:tmplLst>
      </p:bldP>
      <p:bldP spid="44" grpId="0" build="p">
        <p:tmplLst>
          <p:tmpl lvl="1">
            <p:tnLst>
              <p:par>
                <p:cTn presetID="53" presetClass="entr" presetSubtype="16"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300" fill="hold"/>
                        <p:tgtEl>
                          <p:spTgt spid="44"/>
                        </p:tgtEl>
                        <p:attrNameLst>
                          <p:attrName>ppt_w</p:attrName>
                        </p:attrNameLst>
                      </p:cBhvr>
                      <p:tavLst>
                        <p:tav tm="0">
                          <p:val>
                            <p:fltVal val="0"/>
                          </p:val>
                        </p:tav>
                        <p:tav tm="100000">
                          <p:val>
                            <p:strVal val="#ppt_w"/>
                          </p:val>
                        </p:tav>
                      </p:tavLst>
                    </p:anim>
                    <p:anim calcmode="lin" valueType="num">
                      <p:cBhvr>
                        <p:cTn dur="300" fill="hold"/>
                        <p:tgtEl>
                          <p:spTgt spid="44"/>
                        </p:tgtEl>
                        <p:attrNameLst>
                          <p:attrName>ppt_h</p:attrName>
                        </p:attrNameLst>
                      </p:cBhvr>
                      <p:tavLst>
                        <p:tav tm="0">
                          <p:val>
                            <p:fltVal val="0"/>
                          </p:val>
                        </p:tav>
                        <p:tav tm="100000">
                          <p:val>
                            <p:strVal val="#ppt_h"/>
                          </p:val>
                        </p:tav>
                      </p:tavLst>
                    </p:anim>
                    <p:animEffect transition="in" filter="fade">
                      <p:cBhvr>
                        <p:cTn dur="300"/>
                        <p:tgtEl>
                          <p:spTgt spid="44"/>
                        </p:tgtEl>
                      </p:cBhvr>
                    </p:animEffect>
                  </p:childTnLst>
                </p:cTn>
              </p:par>
            </p:tnLst>
          </p:tmpl>
        </p:tmplLst>
      </p:bldP>
      <p:bldP spid="45" grpId="0" build="p">
        <p:tmplLst>
          <p:tmpl lvl="1">
            <p:tnLst>
              <p:par>
                <p:cTn presetID="42" presetClass="entr" presetSubtype="0"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anim calcmode="lin" valueType="num">
                      <p:cBhvr>
                        <p:cTn dur="500" fill="hold"/>
                        <p:tgtEl>
                          <p:spTgt spid="45"/>
                        </p:tgtEl>
                        <p:attrNameLst>
                          <p:attrName>ppt_x</p:attrName>
                        </p:attrNameLst>
                      </p:cBhvr>
                      <p:tavLst>
                        <p:tav tm="0">
                          <p:val>
                            <p:strVal val="#ppt_x"/>
                          </p:val>
                        </p:tav>
                        <p:tav tm="100000">
                          <p:val>
                            <p:strVal val="#ppt_x"/>
                          </p:val>
                        </p:tav>
                      </p:tavLst>
                    </p:anim>
                    <p:anim calcmode="lin" valueType="num">
                      <p:cBhvr>
                        <p:cTn dur="500" fill="hold"/>
                        <p:tgtEl>
                          <p:spTgt spid="45"/>
                        </p:tgtEl>
                        <p:attrNameLst>
                          <p:attrName>ppt_y</p:attrName>
                        </p:attrNameLst>
                      </p:cBhvr>
                      <p:tavLst>
                        <p:tav tm="0">
                          <p:val>
                            <p:strVal val="#ppt_y+.1"/>
                          </p:val>
                        </p:tav>
                        <p:tav tm="100000">
                          <p:val>
                            <p:strVal val="#ppt_y"/>
                          </p:val>
                        </p:tav>
                      </p:tavLst>
                    </p:anim>
                  </p:childTnLst>
                </p:cTn>
              </p:par>
            </p:tnLst>
          </p:tmpl>
        </p:tmplLst>
      </p:bldP>
      <p:bldP spid="46" grpId="0" build="p">
        <p:tmplLst>
          <p:tmpl lvl="1">
            <p:tnLst>
              <p:par>
                <p:cTn presetID="10" presetClass="entr" presetSubtype="0" fill="hold" nodeType="withEffect">
                  <p:stCondLst>
                    <p:cond delay="8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7" grpId="0" build="p">
        <p:tmplLst>
          <p:tmpl lvl="1">
            <p:tnLst>
              <p:par>
                <p:cTn presetID="42" presetClass="entr" presetSubtype="0"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Effect transition="in" filter="fade">
                      <p:cBhvr>
                        <p:cTn dur="400"/>
                        <p:tgtEl>
                          <p:spTgt spid="47"/>
                        </p:tgtEl>
                      </p:cBhvr>
                    </p:animEffect>
                    <p:anim calcmode="lin" valueType="num">
                      <p:cBhvr>
                        <p:cTn dur="400" fill="hold"/>
                        <p:tgtEl>
                          <p:spTgt spid="47"/>
                        </p:tgtEl>
                        <p:attrNameLst>
                          <p:attrName>ppt_x</p:attrName>
                        </p:attrNameLst>
                      </p:cBhvr>
                      <p:tavLst>
                        <p:tav tm="0">
                          <p:val>
                            <p:strVal val="#ppt_x"/>
                          </p:val>
                        </p:tav>
                        <p:tav tm="100000">
                          <p:val>
                            <p:strVal val="#ppt_x"/>
                          </p:val>
                        </p:tav>
                      </p:tavLst>
                    </p:anim>
                    <p:anim calcmode="lin" valueType="num">
                      <p:cBhvr>
                        <p:cTn dur="400" fill="hold"/>
                        <p:tgtEl>
                          <p:spTgt spid="47"/>
                        </p:tgtEl>
                        <p:attrNameLst>
                          <p:attrName>ppt_y</p:attrName>
                        </p:attrNameLst>
                      </p:cBhvr>
                      <p:tavLst>
                        <p:tav tm="0">
                          <p:val>
                            <p:strVal val="#ppt_y+.1"/>
                          </p:val>
                        </p:tav>
                        <p:tav tm="100000">
                          <p:val>
                            <p:strVal val="#ppt_y"/>
                          </p:val>
                        </p:tav>
                      </p:tavLst>
                    </p:anim>
                  </p:childTnLst>
                </p:cTn>
              </p:par>
            </p:tnLst>
          </p:tmpl>
        </p:tmplLst>
      </p:bldP>
      <p:bldP spid="48" grpId="0" build="p">
        <p:tmplLst>
          <p:tmpl lvl="1">
            <p:tnLst>
              <p:par>
                <p:cTn presetID="10" presetClass="entr" presetSubtype="0" fill="hold" nodeType="withEffect">
                  <p:stCondLst>
                    <p:cond delay="8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42" presetClass="entr" presetSubtype="0"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Effect transition="in" filter="fade">
                      <p:cBhvr>
                        <p:cTn dur="400"/>
                        <p:tgtEl>
                          <p:spTgt spid="49"/>
                        </p:tgtEl>
                      </p:cBhvr>
                    </p:animEffect>
                    <p:anim calcmode="lin" valueType="num">
                      <p:cBhvr>
                        <p:cTn dur="400" fill="hold"/>
                        <p:tgtEl>
                          <p:spTgt spid="49"/>
                        </p:tgtEl>
                        <p:attrNameLst>
                          <p:attrName>ppt_x</p:attrName>
                        </p:attrNameLst>
                      </p:cBhvr>
                      <p:tavLst>
                        <p:tav tm="0">
                          <p:val>
                            <p:strVal val="#ppt_x"/>
                          </p:val>
                        </p:tav>
                        <p:tav tm="100000">
                          <p:val>
                            <p:strVal val="#ppt_x"/>
                          </p:val>
                        </p:tav>
                      </p:tavLst>
                    </p:anim>
                    <p:anim calcmode="lin" valueType="num">
                      <p:cBhvr>
                        <p:cTn dur="400" fill="hold"/>
                        <p:tgtEl>
                          <p:spTgt spid="4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onic list 6">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452438" y="3791262"/>
            <a:ext cx="652462" cy="652462"/>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7"/>
          <p:cNvSpPr>
            <a:spLocks noGrp="1"/>
          </p:cNvSpPr>
          <p:nvPr>
            <p:ph type="body" sz="quarter" idx="39" hasCustomPrompt="1"/>
          </p:nvPr>
        </p:nvSpPr>
        <p:spPr>
          <a:xfrm>
            <a:off x="513294" y="38293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206500" y="4227948"/>
            <a:ext cx="15494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452439" y="45491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2" name="Rounded Rectangle 71"/>
          <p:cNvSpPr/>
          <p:nvPr userDrawn="1"/>
        </p:nvSpPr>
        <p:spPr>
          <a:xfrm>
            <a:off x="3401486" y="3791262"/>
            <a:ext cx="652462" cy="652462"/>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Text Placeholder 7"/>
          <p:cNvSpPr>
            <a:spLocks noGrp="1"/>
          </p:cNvSpPr>
          <p:nvPr>
            <p:ph type="body" sz="quarter" idx="40" hasCustomPrompt="1"/>
          </p:nvPr>
        </p:nvSpPr>
        <p:spPr>
          <a:xfrm>
            <a:off x="3462342" y="38293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a:t>icon</a:t>
            </a:r>
            <a:endParaRPr lang="es-ES_tradnl" dirty="0"/>
          </a:p>
        </p:txBody>
      </p:sp>
      <p:sp>
        <p:nvSpPr>
          <p:cNvPr id="74" name="Text Placeholder 7"/>
          <p:cNvSpPr>
            <a:spLocks noGrp="1"/>
          </p:cNvSpPr>
          <p:nvPr>
            <p:ph type="body" sz="quarter" idx="41" hasCustomPrompt="1"/>
          </p:nvPr>
        </p:nvSpPr>
        <p:spPr>
          <a:xfrm>
            <a:off x="4165600" y="4227948"/>
            <a:ext cx="15494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5" name="Text Placeholder 2"/>
          <p:cNvSpPr>
            <a:spLocks noGrp="1"/>
          </p:cNvSpPr>
          <p:nvPr>
            <p:ph type="body" sz="quarter" idx="42" hasCustomPrompt="1"/>
          </p:nvPr>
        </p:nvSpPr>
        <p:spPr>
          <a:xfrm>
            <a:off x="3411539" y="45491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6" name="Rounded Rectangle 75"/>
          <p:cNvSpPr/>
          <p:nvPr userDrawn="1"/>
        </p:nvSpPr>
        <p:spPr>
          <a:xfrm>
            <a:off x="6378577" y="3791262"/>
            <a:ext cx="652462" cy="652462"/>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 Placeholder 7"/>
          <p:cNvSpPr>
            <a:spLocks noGrp="1"/>
          </p:cNvSpPr>
          <p:nvPr>
            <p:ph type="body" sz="quarter" idx="43" hasCustomPrompt="1"/>
          </p:nvPr>
        </p:nvSpPr>
        <p:spPr>
          <a:xfrm>
            <a:off x="6439433" y="38293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a:t>icon</a:t>
            </a:r>
            <a:endParaRPr lang="es-ES_tradnl" dirty="0"/>
          </a:p>
        </p:txBody>
      </p:sp>
      <p:sp>
        <p:nvSpPr>
          <p:cNvPr id="78" name="Text Placeholder 7"/>
          <p:cNvSpPr>
            <a:spLocks noGrp="1"/>
          </p:cNvSpPr>
          <p:nvPr>
            <p:ph type="body" sz="quarter" idx="44" hasCustomPrompt="1"/>
          </p:nvPr>
        </p:nvSpPr>
        <p:spPr>
          <a:xfrm>
            <a:off x="7132638" y="4227948"/>
            <a:ext cx="15494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9" name="Text Placeholder 2"/>
          <p:cNvSpPr>
            <a:spLocks noGrp="1"/>
          </p:cNvSpPr>
          <p:nvPr>
            <p:ph type="body" sz="quarter" idx="45" hasCustomPrompt="1"/>
          </p:nvPr>
        </p:nvSpPr>
        <p:spPr>
          <a:xfrm>
            <a:off x="6378577" y="45491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28" name="Text Placeholder 7"/>
          <p:cNvSpPr>
            <a:spLocks noGrp="1"/>
          </p:cNvSpPr>
          <p:nvPr>
            <p:ph type="body" sz="quarter" idx="55" hasCustomPrompt="1"/>
          </p:nvPr>
        </p:nvSpPr>
        <p:spPr>
          <a:xfrm>
            <a:off x="1206500" y="3795045"/>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1"/>
                </a:solidFill>
                <a:latin typeface="Lato Light"/>
                <a:cs typeface="Lato Light"/>
              </a:defRPr>
            </a:lvl1pPr>
          </a:lstStyle>
          <a:p>
            <a:pPr lvl="0"/>
            <a:r>
              <a:rPr lang="es-ES_tradnl" dirty="0"/>
              <a:t>80%</a:t>
            </a:r>
          </a:p>
        </p:txBody>
      </p:sp>
      <p:sp>
        <p:nvSpPr>
          <p:cNvPr id="29" name="Text Placeholder 7"/>
          <p:cNvSpPr>
            <a:spLocks noGrp="1"/>
          </p:cNvSpPr>
          <p:nvPr>
            <p:ph type="body" sz="quarter" idx="56" hasCustomPrompt="1"/>
          </p:nvPr>
        </p:nvSpPr>
        <p:spPr>
          <a:xfrm>
            <a:off x="4165600" y="3795045"/>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2"/>
                </a:solidFill>
                <a:latin typeface="Lato Light"/>
                <a:cs typeface="Lato Light"/>
              </a:defRPr>
            </a:lvl1pPr>
          </a:lstStyle>
          <a:p>
            <a:pPr lvl="0"/>
            <a:r>
              <a:rPr lang="es-ES_tradnl" dirty="0"/>
              <a:t>80%</a:t>
            </a:r>
          </a:p>
        </p:txBody>
      </p:sp>
      <p:sp>
        <p:nvSpPr>
          <p:cNvPr id="30" name="Text Placeholder 7"/>
          <p:cNvSpPr>
            <a:spLocks noGrp="1"/>
          </p:cNvSpPr>
          <p:nvPr>
            <p:ph type="body" sz="quarter" idx="57" hasCustomPrompt="1"/>
          </p:nvPr>
        </p:nvSpPr>
        <p:spPr>
          <a:xfrm>
            <a:off x="7132638" y="3795045"/>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3"/>
                </a:solidFill>
                <a:latin typeface="Lato Light"/>
                <a:cs typeface="Lato Light"/>
              </a:defRPr>
            </a:lvl1pPr>
          </a:lstStyle>
          <a:p>
            <a:pPr lvl="0"/>
            <a:r>
              <a:rPr lang="es-ES_tradnl" dirty="0"/>
              <a:t>80%</a:t>
            </a:r>
          </a:p>
        </p:txBody>
      </p:sp>
    </p:spTree>
    <p:extLst>
      <p:ext uri="{BB962C8B-B14F-4D97-AF65-F5344CB8AC3E}">
        <p14:creationId xmlns:p14="http://schemas.microsoft.com/office/powerpoint/2010/main" val="215714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400" fill="hold"/>
                                        <p:tgtEl>
                                          <p:spTgt spid="3"/>
                                        </p:tgtEl>
                                        <p:attrNameLst>
                                          <p:attrName>ppt_w</p:attrName>
                                        </p:attrNameLst>
                                      </p:cBhvr>
                                      <p:tavLst>
                                        <p:tav tm="0">
                                          <p:val>
                                            <p:fltVal val="0"/>
                                          </p:val>
                                        </p:tav>
                                        <p:tav tm="100000">
                                          <p:val>
                                            <p:strVal val="#ppt_w"/>
                                          </p:val>
                                        </p:tav>
                                      </p:tavLst>
                                    </p:anim>
                                    <p:anim calcmode="lin" valueType="num">
                                      <p:cBhvr>
                                        <p:cTn id="19" dur="400" fill="hold"/>
                                        <p:tgtEl>
                                          <p:spTgt spid="3"/>
                                        </p:tgtEl>
                                        <p:attrNameLst>
                                          <p:attrName>ppt_h</p:attrName>
                                        </p:attrNameLst>
                                      </p:cBhvr>
                                      <p:tavLst>
                                        <p:tav tm="0">
                                          <p:val>
                                            <p:fltVal val="0"/>
                                          </p:val>
                                        </p:tav>
                                        <p:tav tm="100000">
                                          <p:val>
                                            <p:strVal val="#ppt_h"/>
                                          </p:val>
                                        </p:tav>
                                      </p:tavLst>
                                    </p:anim>
                                    <p:animEffect transition="in" filter="fade">
                                      <p:cBhvr>
                                        <p:cTn id="20" dur="400"/>
                                        <p:tgtEl>
                                          <p:spTgt spid="3"/>
                                        </p:tgtEl>
                                      </p:cBhvr>
                                    </p:animEffect>
                                  </p:childTnLst>
                                </p:cTn>
                              </p:par>
                            </p:childTnLst>
                          </p:cTn>
                        </p:par>
                        <p:par>
                          <p:cTn id="21" fill="hold">
                            <p:stCondLst>
                              <p:cond delay="1100"/>
                            </p:stCondLst>
                            <p:childTnLst>
                              <p:par>
                                <p:cTn id="22" presetID="53" presetClass="entr" presetSubtype="16"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300"/>
                                        <p:tgtEl>
                                          <p:spTgt spid="13">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500"/>
                                        <p:tgtEl>
                                          <p:spTgt spid="26">
                                            <p:txEl>
                                              <p:pRg st="0" end="0"/>
                                            </p:txEl>
                                          </p:spTgt>
                                        </p:tgtEl>
                                      </p:cBhvr>
                                    </p:animEffect>
                                    <p:anim calcmode="lin" valueType="num">
                                      <p:cBhvr>
                                        <p:cTn id="3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fade">
                                      <p:cBhvr>
                                        <p:cTn id="34" dur="500"/>
                                        <p:tgtEl>
                                          <p:spTgt spid="27">
                                            <p:txEl>
                                              <p:pRg st="0" end="0"/>
                                            </p:txEl>
                                          </p:spTgt>
                                        </p:tgtEl>
                                      </p:cBhvr>
                                    </p:animEffect>
                                  </p:childTnLst>
                                </p:cTn>
                              </p:par>
                            </p:childTnLst>
                          </p:cTn>
                        </p:par>
                        <p:par>
                          <p:cTn id="35" fill="hold">
                            <p:stCondLst>
                              <p:cond delay="2400"/>
                            </p:stCondLst>
                            <p:childTnLst>
                              <p:par>
                                <p:cTn id="36" presetID="53" presetClass="entr" presetSubtype="16" fill="hold" grpId="0"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p:cTn id="38" dur="400" fill="hold"/>
                                        <p:tgtEl>
                                          <p:spTgt spid="72"/>
                                        </p:tgtEl>
                                        <p:attrNameLst>
                                          <p:attrName>ppt_w</p:attrName>
                                        </p:attrNameLst>
                                      </p:cBhvr>
                                      <p:tavLst>
                                        <p:tav tm="0">
                                          <p:val>
                                            <p:fltVal val="0"/>
                                          </p:val>
                                        </p:tav>
                                        <p:tav tm="100000">
                                          <p:val>
                                            <p:strVal val="#ppt_w"/>
                                          </p:val>
                                        </p:tav>
                                      </p:tavLst>
                                    </p:anim>
                                    <p:anim calcmode="lin" valueType="num">
                                      <p:cBhvr>
                                        <p:cTn id="39" dur="400" fill="hold"/>
                                        <p:tgtEl>
                                          <p:spTgt spid="72"/>
                                        </p:tgtEl>
                                        <p:attrNameLst>
                                          <p:attrName>ppt_h</p:attrName>
                                        </p:attrNameLst>
                                      </p:cBhvr>
                                      <p:tavLst>
                                        <p:tav tm="0">
                                          <p:val>
                                            <p:fltVal val="0"/>
                                          </p:val>
                                        </p:tav>
                                        <p:tav tm="100000">
                                          <p:val>
                                            <p:strVal val="#ppt_h"/>
                                          </p:val>
                                        </p:tav>
                                      </p:tavLst>
                                    </p:anim>
                                    <p:animEffect transition="in" filter="fade">
                                      <p:cBhvr>
                                        <p:cTn id="40" dur="400"/>
                                        <p:tgtEl>
                                          <p:spTgt spid="72"/>
                                        </p:tgtEl>
                                      </p:cBhvr>
                                    </p:animEffect>
                                  </p:childTnLst>
                                </p:cTn>
                              </p:par>
                            </p:childTnLst>
                          </p:cTn>
                        </p:par>
                        <p:par>
                          <p:cTn id="41" fill="hold">
                            <p:stCondLst>
                              <p:cond delay="2800"/>
                            </p:stCondLst>
                            <p:childTnLst>
                              <p:par>
                                <p:cTn id="42" presetID="53" presetClass="entr" presetSubtype="16" fill="hold" grpId="0" nodeType="afterEffect">
                                  <p:stCondLst>
                                    <p:cond delay="0"/>
                                  </p:stCondLst>
                                  <p:childTnLst>
                                    <p:set>
                                      <p:cBhvr>
                                        <p:cTn id="43" dur="1" fill="hold">
                                          <p:stCondLst>
                                            <p:cond delay="0"/>
                                          </p:stCondLst>
                                        </p:cTn>
                                        <p:tgtEl>
                                          <p:spTgt spid="73">
                                            <p:txEl>
                                              <p:pRg st="0" end="0"/>
                                            </p:txEl>
                                          </p:spTgt>
                                        </p:tgtEl>
                                        <p:attrNameLst>
                                          <p:attrName>style.visibility</p:attrName>
                                        </p:attrNameLst>
                                      </p:cBhvr>
                                      <p:to>
                                        <p:strVal val="visible"/>
                                      </p:to>
                                    </p:set>
                                    <p:anim calcmode="lin" valueType="num">
                                      <p:cBhvr>
                                        <p:cTn id="44" dur="3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73">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73">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74">
                                            <p:txEl>
                                              <p:pRg st="0" end="0"/>
                                            </p:txEl>
                                          </p:spTgt>
                                        </p:tgtEl>
                                        <p:attrNameLst>
                                          <p:attrName>style.visibility</p:attrName>
                                        </p:attrNameLst>
                                      </p:cBhvr>
                                      <p:to>
                                        <p:strVal val="visible"/>
                                      </p:to>
                                    </p:set>
                                    <p:animEffect transition="in" filter="fade">
                                      <p:cBhvr>
                                        <p:cTn id="49" dur="500"/>
                                        <p:tgtEl>
                                          <p:spTgt spid="74">
                                            <p:txEl>
                                              <p:pRg st="0" end="0"/>
                                            </p:txEl>
                                          </p:spTgt>
                                        </p:tgtEl>
                                      </p:cBhvr>
                                    </p:animEffect>
                                    <p:anim calcmode="lin" valueType="num">
                                      <p:cBhvr>
                                        <p:cTn id="50"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74">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75">
                                            <p:txEl>
                                              <p:pRg st="0" end="0"/>
                                            </p:txEl>
                                          </p:spTgt>
                                        </p:tgtEl>
                                        <p:attrNameLst>
                                          <p:attrName>style.visibility</p:attrName>
                                        </p:attrNameLst>
                                      </p:cBhvr>
                                      <p:to>
                                        <p:strVal val="visible"/>
                                      </p:to>
                                    </p:set>
                                    <p:animEffect transition="in" filter="fade">
                                      <p:cBhvr>
                                        <p:cTn id="54" dur="500"/>
                                        <p:tgtEl>
                                          <p:spTgt spid="75">
                                            <p:txEl>
                                              <p:pRg st="0" end="0"/>
                                            </p:txEl>
                                          </p:spTgt>
                                        </p:tgtEl>
                                      </p:cBhvr>
                                    </p:animEffect>
                                  </p:childTnLst>
                                </p:cTn>
                              </p:par>
                            </p:childTnLst>
                          </p:cTn>
                        </p:par>
                        <p:par>
                          <p:cTn id="55" fill="hold">
                            <p:stCondLst>
                              <p:cond delay="4100"/>
                            </p:stCondLst>
                            <p:childTnLst>
                              <p:par>
                                <p:cTn id="56" presetID="53" presetClass="entr" presetSubtype="16"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 calcmode="lin" valueType="num">
                                      <p:cBhvr>
                                        <p:cTn id="58" dur="400" fill="hold"/>
                                        <p:tgtEl>
                                          <p:spTgt spid="76"/>
                                        </p:tgtEl>
                                        <p:attrNameLst>
                                          <p:attrName>ppt_w</p:attrName>
                                        </p:attrNameLst>
                                      </p:cBhvr>
                                      <p:tavLst>
                                        <p:tav tm="0">
                                          <p:val>
                                            <p:fltVal val="0"/>
                                          </p:val>
                                        </p:tav>
                                        <p:tav tm="100000">
                                          <p:val>
                                            <p:strVal val="#ppt_w"/>
                                          </p:val>
                                        </p:tav>
                                      </p:tavLst>
                                    </p:anim>
                                    <p:anim calcmode="lin" valueType="num">
                                      <p:cBhvr>
                                        <p:cTn id="59" dur="400" fill="hold"/>
                                        <p:tgtEl>
                                          <p:spTgt spid="76"/>
                                        </p:tgtEl>
                                        <p:attrNameLst>
                                          <p:attrName>ppt_h</p:attrName>
                                        </p:attrNameLst>
                                      </p:cBhvr>
                                      <p:tavLst>
                                        <p:tav tm="0">
                                          <p:val>
                                            <p:fltVal val="0"/>
                                          </p:val>
                                        </p:tav>
                                        <p:tav tm="100000">
                                          <p:val>
                                            <p:strVal val="#ppt_h"/>
                                          </p:val>
                                        </p:tav>
                                      </p:tavLst>
                                    </p:anim>
                                    <p:animEffect transition="in" filter="fade">
                                      <p:cBhvr>
                                        <p:cTn id="60" dur="400"/>
                                        <p:tgtEl>
                                          <p:spTgt spid="76"/>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77">
                                            <p:txEl>
                                              <p:pRg st="0" end="0"/>
                                            </p:txEl>
                                          </p:spTgt>
                                        </p:tgtEl>
                                        <p:attrNameLst>
                                          <p:attrName>style.visibility</p:attrName>
                                        </p:attrNameLst>
                                      </p:cBhvr>
                                      <p:to>
                                        <p:strVal val="visible"/>
                                      </p:to>
                                    </p:set>
                                    <p:anim calcmode="lin" valueType="num">
                                      <p:cBhvr>
                                        <p:cTn id="64" dur="300" fill="hold"/>
                                        <p:tgtEl>
                                          <p:spTgt spid="77">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77">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77">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78">
                                            <p:txEl>
                                              <p:pRg st="0" end="0"/>
                                            </p:txEl>
                                          </p:spTgt>
                                        </p:tgtEl>
                                        <p:attrNameLst>
                                          <p:attrName>style.visibility</p:attrName>
                                        </p:attrNameLst>
                                      </p:cBhvr>
                                      <p:to>
                                        <p:strVal val="visible"/>
                                      </p:to>
                                    </p:set>
                                    <p:animEffect transition="in" filter="fade">
                                      <p:cBhvr>
                                        <p:cTn id="69" dur="500"/>
                                        <p:tgtEl>
                                          <p:spTgt spid="78">
                                            <p:txEl>
                                              <p:pRg st="0" end="0"/>
                                            </p:txEl>
                                          </p:spTgt>
                                        </p:tgtEl>
                                      </p:cBhvr>
                                    </p:animEffect>
                                    <p:anim calcmode="lin" valueType="num">
                                      <p:cBhvr>
                                        <p:cTn id="70"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78">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79">
                                            <p:txEl>
                                              <p:pRg st="0" end="0"/>
                                            </p:txEl>
                                          </p:spTgt>
                                        </p:tgtEl>
                                        <p:attrNameLst>
                                          <p:attrName>style.visibility</p:attrName>
                                        </p:attrNameLst>
                                      </p:cBhvr>
                                      <p:to>
                                        <p:strVal val="visible"/>
                                      </p:to>
                                    </p:set>
                                    <p:animEffect transition="in" filter="fade">
                                      <p:cBhvr>
                                        <p:cTn id="74" dur="500"/>
                                        <p:tgtEl>
                                          <p:spTgt spid="79">
                                            <p:txEl>
                                              <p:pRg st="0" end="0"/>
                                            </p:txEl>
                                          </p:spTgt>
                                        </p:tgtEl>
                                      </p:cBhvr>
                                    </p:animEffect>
                                  </p:childTnLst>
                                </p:cTn>
                              </p:par>
                              <p:par>
                                <p:cTn id="75" presetID="42" presetClass="entr" presetSubtype="0" fill="hold" grpId="0" nodeType="withEffect">
                                  <p:stCondLst>
                                    <p:cond delay="200"/>
                                  </p:stCondLst>
                                  <p:childTnLst>
                                    <p:set>
                                      <p:cBhvr>
                                        <p:cTn id="76" dur="1" fill="hold">
                                          <p:stCondLst>
                                            <p:cond delay="0"/>
                                          </p:stCondLst>
                                        </p:cTn>
                                        <p:tgtEl>
                                          <p:spTgt spid="28">
                                            <p:txEl>
                                              <p:pRg st="0" end="0"/>
                                            </p:txEl>
                                          </p:spTgt>
                                        </p:tgtEl>
                                        <p:attrNameLst>
                                          <p:attrName>style.visibility</p:attrName>
                                        </p:attrNameLst>
                                      </p:cBhvr>
                                      <p:to>
                                        <p:strVal val="visible"/>
                                      </p:to>
                                    </p:set>
                                    <p:animEffect transition="in" filter="fade">
                                      <p:cBhvr>
                                        <p:cTn id="77" dur="400"/>
                                        <p:tgtEl>
                                          <p:spTgt spid="28">
                                            <p:txEl>
                                              <p:pRg st="0" end="0"/>
                                            </p:txEl>
                                          </p:spTgt>
                                        </p:tgtEl>
                                      </p:cBhvr>
                                    </p:animEffect>
                                    <p:anim calcmode="lin" valueType="num">
                                      <p:cBhvr>
                                        <p:cTn id="78"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79" dur="400" fill="hold"/>
                                        <p:tgtEl>
                                          <p:spTgt spid="28">
                                            <p:txEl>
                                              <p:pRg st="0" end="0"/>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200"/>
                                  </p:stCondLst>
                                  <p:childTnLst>
                                    <p:set>
                                      <p:cBhvr>
                                        <p:cTn id="81" dur="1" fill="hold">
                                          <p:stCondLst>
                                            <p:cond delay="0"/>
                                          </p:stCondLst>
                                        </p:cTn>
                                        <p:tgtEl>
                                          <p:spTgt spid="29">
                                            <p:txEl>
                                              <p:pRg st="0" end="0"/>
                                            </p:txEl>
                                          </p:spTgt>
                                        </p:tgtEl>
                                        <p:attrNameLst>
                                          <p:attrName>style.visibility</p:attrName>
                                        </p:attrNameLst>
                                      </p:cBhvr>
                                      <p:to>
                                        <p:strVal val="visible"/>
                                      </p:to>
                                    </p:set>
                                    <p:animEffect transition="in" filter="fade">
                                      <p:cBhvr>
                                        <p:cTn id="82" dur="400"/>
                                        <p:tgtEl>
                                          <p:spTgt spid="29">
                                            <p:txEl>
                                              <p:pRg st="0" end="0"/>
                                            </p:txEl>
                                          </p:spTgt>
                                        </p:tgtEl>
                                      </p:cBhvr>
                                    </p:animEffect>
                                    <p:anim calcmode="lin" valueType="num">
                                      <p:cBhvr>
                                        <p:cTn id="83" dur="4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84" dur="400" fill="hold"/>
                                        <p:tgtEl>
                                          <p:spTgt spid="29">
                                            <p:txEl>
                                              <p:pRg st="0" end="0"/>
                                            </p:txEl>
                                          </p:spTgt>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30">
                                            <p:txEl>
                                              <p:pRg st="0" end="0"/>
                                            </p:txEl>
                                          </p:spTgt>
                                        </p:tgtEl>
                                        <p:attrNameLst>
                                          <p:attrName>style.visibility</p:attrName>
                                        </p:attrNameLst>
                                      </p:cBhvr>
                                      <p:to>
                                        <p:strVal val="visible"/>
                                      </p:to>
                                    </p:set>
                                    <p:animEffect transition="in" filter="fade">
                                      <p:cBhvr>
                                        <p:cTn id="87" dur="400"/>
                                        <p:tgtEl>
                                          <p:spTgt spid="30">
                                            <p:txEl>
                                              <p:pRg st="0" end="0"/>
                                            </p:txEl>
                                          </p:spTgt>
                                        </p:tgtEl>
                                      </p:cBhvr>
                                    </p:animEffect>
                                    <p:anim calcmode="lin" valueType="num">
                                      <p:cBhvr>
                                        <p:cTn id="88" dur="4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89" dur="4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72" grpId="0" animBg="1"/>
      <p:bldP spid="73" grpId="0" build="p">
        <p:tmplLst>
          <p:tmpl lvl="1">
            <p:tnLst>
              <p:par>
                <p:cTn presetID="53" presetClass="entr" presetSubtype="16"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p:cTn dur="300" fill="hold"/>
                        <p:tgtEl>
                          <p:spTgt spid="73"/>
                        </p:tgtEl>
                        <p:attrNameLst>
                          <p:attrName>ppt_w</p:attrName>
                        </p:attrNameLst>
                      </p:cBhvr>
                      <p:tavLst>
                        <p:tav tm="0">
                          <p:val>
                            <p:fltVal val="0"/>
                          </p:val>
                        </p:tav>
                        <p:tav tm="100000">
                          <p:val>
                            <p:strVal val="#ppt_w"/>
                          </p:val>
                        </p:tav>
                      </p:tavLst>
                    </p:anim>
                    <p:anim calcmode="lin" valueType="num">
                      <p:cBhvr>
                        <p:cTn dur="300" fill="hold"/>
                        <p:tgtEl>
                          <p:spTgt spid="73"/>
                        </p:tgtEl>
                        <p:attrNameLst>
                          <p:attrName>ppt_h</p:attrName>
                        </p:attrNameLst>
                      </p:cBhvr>
                      <p:tavLst>
                        <p:tav tm="0">
                          <p:val>
                            <p:fltVal val="0"/>
                          </p:val>
                        </p:tav>
                        <p:tav tm="100000">
                          <p:val>
                            <p:strVal val="#ppt_h"/>
                          </p:val>
                        </p:tav>
                      </p:tavLst>
                    </p:anim>
                    <p:animEffect transition="in" filter="fade">
                      <p:cBhvr>
                        <p:cTn dur="300"/>
                        <p:tgtEl>
                          <p:spTgt spid="73"/>
                        </p:tgtEl>
                      </p:cBhvr>
                    </p:animEffect>
                  </p:childTnLst>
                </p:cTn>
              </p:par>
            </p:tnLst>
          </p:tmpl>
        </p:tmplLst>
      </p:bldP>
      <p:bldP spid="74" grpId="0" build="p">
        <p:tmplLst>
          <p:tmpl lvl="1">
            <p:tnLst>
              <p:par>
                <p:cTn presetID="42" presetClass="entr" presetSubtype="0" fill="hold" nodeType="withEffect">
                  <p:stCondLst>
                    <p:cond delay="2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anim calcmode="lin" valueType="num">
                      <p:cBhvr>
                        <p:cTn dur="500" fill="hold"/>
                        <p:tgtEl>
                          <p:spTgt spid="74"/>
                        </p:tgtEl>
                        <p:attrNameLst>
                          <p:attrName>ppt_x</p:attrName>
                        </p:attrNameLst>
                      </p:cBhvr>
                      <p:tavLst>
                        <p:tav tm="0">
                          <p:val>
                            <p:strVal val="#ppt_x"/>
                          </p:val>
                        </p:tav>
                        <p:tav tm="100000">
                          <p:val>
                            <p:strVal val="#ppt_x"/>
                          </p:val>
                        </p:tav>
                      </p:tavLst>
                    </p:anim>
                    <p:anim calcmode="lin" valueType="num">
                      <p:cBhvr>
                        <p:cTn dur="500" fill="hold"/>
                        <p:tgtEl>
                          <p:spTgt spid="74"/>
                        </p:tgtEl>
                        <p:attrNameLst>
                          <p:attrName>ppt_y</p:attrName>
                        </p:attrNameLst>
                      </p:cBhvr>
                      <p:tavLst>
                        <p:tav tm="0">
                          <p:val>
                            <p:strVal val="#ppt_y+.1"/>
                          </p:val>
                        </p:tav>
                        <p:tav tm="100000">
                          <p:val>
                            <p:strVal val="#ppt_y"/>
                          </p:val>
                        </p:tav>
                      </p:tavLst>
                    </p:anim>
                  </p:childTnLst>
                </p:cTn>
              </p:par>
            </p:tnLst>
          </p:tmpl>
        </p:tmplLst>
      </p:bldP>
      <p:bldP spid="75" grpId="0" build="p">
        <p:tmplLst>
          <p:tmpl lvl="1">
            <p:tnLst>
              <p:par>
                <p:cTn presetID="10" presetClass="entr" presetSubtype="0" fill="hold" nodeType="withEffect">
                  <p:stCondLst>
                    <p:cond delay="8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animBg="1"/>
      <p:bldP spid="77" grpId="0" build="p">
        <p:tmplLst>
          <p:tmpl lvl="1">
            <p:tnLst>
              <p:par>
                <p:cTn presetID="53" presetClass="entr" presetSubtype="16"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p:cTn dur="300" fill="hold"/>
                        <p:tgtEl>
                          <p:spTgt spid="77"/>
                        </p:tgtEl>
                        <p:attrNameLst>
                          <p:attrName>ppt_w</p:attrName>
                        </p:attrNameLst>
                      </p:cBhvr>
                      <p:tavLst>
                        <p:tav tm="0">
                          <p:val>
                            <p:fltVal val="0"/>
                          </p:val>
                        </p:tav>
                        <p:tav tm="100000">
                          <p:val>
                            <p:strVal val="#ppt_w"/>
                          </p:val>
                        </p:tav>
                      </p:tavLst>
                    </p:anim>
                    <p:anim calcmode="lin" valueType="num">
                      <p:cBhvr>
                        <p:cTn dur="300" fill="hold"/>
                        <p:tgtEl>
                          <p:spTgt spid="77"/>
                        </p:tgtEl>
                        <p:attrNameLst>
                          <p:attrName>ppt_h</p:attrName>
                        </p:attrNameLst>
                      </p:cBhvr>
                      <p:tavLst>
                        <p:tav tm="0">
                          <p:val>
                            <p:fltVal val="0"/>
                          </p:val>
                        </p:tav>
                        <p:tav tm="100000">
                          <p:val>
                            <p:strVal val="#ppt_h"/>
                          </p:val>
                        </p:tav>
                      </p:tavLst>
                    </p:anim>
                    <p:animEffect transition="in" filter="fade">
                      <p:cBhvr>
                        <p:cTn dur="300"/>
                        <p:tgtEl>
                          <p:spTgt spid="77"/>
                        </p:tgtEl>
                      </p:cBhvr>
                    </p:animEffect>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79" grpId="0" build="p">
        <p:tmplLst>
          <p:tmpl lvl="1">
            <p:tnLst>
              <p:par>
                <p:cTn presetID="10" presetClass="entr" presetSubtype="0" fill="hold" nodeType="withEffect">
                  <p:stCondLst>
                    <p:cond delay="80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400"/>
                        <p:tgtEl>
                          <p:spTgt spid="29"/>
                        </p:tgtEl>
                      </p:cBhvr>
                    </p:animEffect>
                    <p:anim calcmode="lin" valueType="num">
                      <p:cBhvr>
                        <p:cTn dur="400" fill="hold"/>
                        <p:tgtEl>
                          <p:spTgt spid="29"/>
                        </p:tgtEl>
                        <p:attrNameLst>
                          <p:attrName>ppt_x</p:attrName>
                        </p:attrNameLst>
                      </p:cBhvr>
                      <p:tavLst>
                        <p:tav tm="0">
                          <p:val>
                            <p:strVal val="#ppt_x"/>
                          </p:val>
                        </p:tav>
                        <p:tav tm="100000">
                          <p:val>
                            <p:strVal val="#ppt_x"/>
                          </p:val>
                        </p:tav>
                      </p:tavLst>
                    </p:anim>
                    <p:anim calcmode="lin" valueType="num">
                      <p:cBhvr>
                        <p:cTn dur="4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400"/>
                        <p:tgtEl>
                          <p:spTgt spid="30"/>
                        </p:tgtEl>
                      </p:cBhvr>
                    </p:animEffect>
                    <p:anim calcmode="lin" valueType="num">
                      <p:cBhvr>
                        <p:cTn dur="400" fill="hold"/>
                        <p:tgtEl>
                          <p:spTgt spid="30"/>
                        </p:tgtEl>
                        <p:attrNameLst>
                          <p:attrName>ppt_x</p:attrName>
                        </p:attrNameLst>
                      </p:cBhvr>
                      <p:tavLst>
                        <p:tav tm="0">
                          <p:val>
                            <p:strVal val="#ppt_x"/>
                          </p:val>
                        </p:tav>
                        <p:tav tm="100000">
                          <p:val>
                            <p:strVal val="#ppt_x"/>
                          </p:val>
                        </p:tav>
                      </p:tavLst>
                    </p:anim>
                    <p:anim calcmode="lin" valueType="num">
                      <p:cBhvr>
                        <p:cTn dur="400" fill="hold"/>
                        <p:tgtEl>
                          <p:spTgt spid="3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conic list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452438" y="1429481"/>
            <a:ext cx="652462" cy="652462"/>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7"/>
          <p:cNvSpPr>
            <a:spLocks noGrp="1"/>
          </p:cNvSpPr>
          <p:nvPr>
            <p:ph type="body" sz="quarter" idx="39" hasCustomPrompt="1"/>
          </p:nvPr>
        </p:nvSpPr>
        <p:spPr>
          <a:xfrm>
            <a:off x="513294" y="14675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354138" y="1286933"/>
            <a:ext cx="3090862" cy="366790"/>
          </a:xfrm>
          <a:prstGeom prst="rect">
            <a:avLst/>
          </a:prstGeom>
        </p:spPr>
        <p:txBody>
          <a:bodyPr vert="horz" lIns="0" tIns="40504" rIns="0" bIns="40504" anchor="ctr"/>
          <a:lstStyle>
            <a:lvl1pPr marL="0" indent="0" algn="l">
              <a:lnSpc>
                <a:spcPct val="100000"/>
              </a:lnSpc>
              <a:spcBef>
                <a:spcPts val="0"/>
              </a:spcBef>
              <a:spcAft>
                <a:spcPts val="0"/>
              </a:spcAft>
              <a:buNone/>
              <a:defRPr sz="200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1354139" y="16875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2" name="Rounded Rectangle 31"/>
          <p:cNvSpPr/>
          <p:nvPr userDrawn="1"/>
        </p:nvSpPr>
        <p:spPr>
          <a:xfrm>
            <a:off x="451116" y="3372239"/>
            <a:ext cx="652462" cy="652462"/>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 Placeholder 7"/>
          <p:cNvSpPr>
            <a:spLocks noGrp="1"/>
          </p:cNvSpPr>
          <p:nvPr>
            <p:ph type="body" sz="quarter" idx="43" hasCustomPrompt="1"/>
          </p:nvPr>
        </p:nvSpPr>
        <p:spPr>
          <a:xfrm>
            <a:off x="511972" y="3410339"/>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34" name="Text Placeholder 7"/>
          <p:cNvSpPr>
            <a:spLocks noGrp="1"/>
          </p:cNvSpPr>
          <p:nvPr>
            <p:ph type="body" sz="quarter" idx="44" hasCustomPrompt="1"/>
          </p:nvPr>
        </p:nvSpPr>
        <p:spPr>
          <a:xfrm>
            <a:off x="1354138" y="2518833"/>
            <a:ext cx="3090862" cy="366790"/>
          </a:xfrm>
          <a:prstGeom prst="rect">
            <a:avLst/>
          </a:prstGeom>
        </p:spPr>
        <p:txBody>
          <a:bodyPr vert="horz" lIns="0" tIns="40504" rIns="0" bIns="40504" anchor="ctr"/>
          <a:lstStyle>
            <a:lvl1pPr marL="0" indent="0" algn="l">
              <a:lnSpc>
                <a:spcPct val="100000"/>
              </a:lnSpc>
              <a:spcBef>
                <a:spcPts val="0"/>
              </a:spcBef>
              <a:spcAft>
                <a:spcPts val="0"/>
              </a:spcAft>
              <a:buNone/>
              <a:defRPr sz="200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5" name="Text Placeholder 2"/>
          <p:cNvSpPr>
            <a:spLocks noGrp="1"/>
          </p:cNvSpPr>
          <p:nvPr>
            <p:ph type="body" sz="quarter" idx="45" hasCustomPrompt="1"/>
          </p:nvPr>
        </p:nvSpPr>
        <p:spPr>
          <a:xfrm>
            <a:off x="1354139" y="29194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0" name="Rounded Rectangle 39"/>
          <p:cNvSpPr/>
          <p:nvPr userDrawn="1"/>
        </p:nvSpPr>
        <p:spPr>
          <a:xfrm>
            <a:off x="452438" y="4522291"/>
            <a:ext cx="652462" cy="652462"/>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 Placeholder 7"/>
          <p:cNvSpPr>
            <a:spLocks noGrp="1"/>
          </p:cNvSpPr>
          <p:nvPr>
            <p:ph type="body" sz="quarter" idx="49" hasCustomPrompt="1"/>
          </p:nvPr>
        </p:nvSpPr>
        <p:spPr>
          <a:xfrm>
            <a:off x="513294" y="456039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42" name="Text Placeholder 7"/>
          <p:cNvSpPr>
            <a:spLocks noGrp="1"/>
          </p:cNvSpPr>
          <p:nvPr>
            <p:ph type="body" sz="quarter" idx="50" hasCustomPrompt="1"/>
          </p:nvPr>
        </p:nvSpPr>
        <p:spPr>
          <a:xfrm>
            <a:off x="1354138" y="3750733"/>
            <a:ext cx="3090862" cy="366790"/>
          </a:xfrm>
          <a:prstGeom prst="rect">
            <a:avLst/>
          </a:prstGeom>
        </p:spPr>
        <p:txBody>
          <a:bodyPr vert="horz" lIns="0" tIns="40504" rIns="0" bIns="40504" anchor="ctr"/>
          <a:lstStyle>
            <a:lvl1pPr marL="0" indent="0" algn="l">
              <a:lnSpc>
                <a:spcPct val="100000"/>
              </a:lnSpc>
              <a:spcBef>
                <a:spcPts val="0"/>
              </a:spcBef>
              <a:spcAft>
                <a:spcPts val="0"/>
              </a:spcAft>
              <a:buNone/>
              <a:defRPr sz="200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3" name="Text Placeholder 2"/>
          <p:cNvSpPr>
            <a:spLocks noGrp="1"/>
          </p:cNvSpPr>
          <p:nvPr>
            <p:ph type="body" sz="quarter" idx="51" hasCustomPrompt="1"/>
          </p:nvPr>
        </p:nvSpPr>
        <p:spPr>
          <a:xfrm>
            <a:off x="1354139" y="41513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Tree>
    <p:extLst>
      <p:ext uri="{BB962C8B-B14F-4D97-AF65-F5344CB8AC3E}">
        <p14:creationId xmlns:p14="http://schemas.microsoft.com/office/powerpoint/2010/main" val="115865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400" fill="hold"/>
                                        <p:tgtEl>
                                          <p:spTgt spid="3"/>
                                        </p:tgtEl>
                                        <p:attrNameLst>
                                          <p:attrName>ppt_w</p:attrName>
                                        </p:attrNameLst>
                                      </p:cBhvr>
                                      <p:tavLst>
                                        <p:tav tm="0">
                                          <p:val>
                                            <p:fltVal val="0"/>
                                          </p:val>
                                        </p:tav>
                                        <p:tav tm="100000">
                                          <p:val>
                                            <p:strVal val="#ppt_w"/>
                                          </p:val>
                                        </p:tav>
                                      </p:tavLst>
                                    </p:anim>
                                    <p:anim calcmode="lin" valueType="num">
                                      <p:cBhvr>
                                        <p:cTn id="19" dur="400" fill="hold"/>
                                        <p:tgtEl>
                                          <p:spTgt spid="3"/>
                                        </p:tgtEl>
                                        <p:attrNameLst>
                                          <p:attrName>ppt_h</p:attrName>
                                        </p:attrNameLst>
                                      </p:cBhvr>
                                      <p:tavLst>
                                        <p:tav tm="0">
                                          <p:val>
                                            <p:fltVal val="0"/>
                                          </p:val>
                                        </p:tav>
                                        <p:tav tm="100000">
                                          <p:val>
                                            <p:strVal val="#ppt_h"/>
                                          </p:val>
                                        </p:tav>
                                      </p:tavLst>
                                    </p:anim>
                                    <p:animEffect transition="in" filter="fade">
                                      <p:cBhvr>
                                        <p:cTn id="20" dur="400"/>
                                        <p:tgtEl>
                                          <p:spTgt spid="3"/>
                                        </p:tgtEl>
                                      </p:cBhvr>
                                    </p:animEffect>
                                  </p:childTnLst>
                                </p:cTn>
                              </p:par>
                            </p:childTnLst>
                          </p:cTn>
                        </p:par>
                        <p:par>
                          <p:cTn id="21" fill="hold">
                            <p:stCondLst>
                              <p:cond delay="1100"/>
                            </p:stCondLst>
                            <p:childTnLst>
                              <p:par>
                                <p:cTn id="22" presetID="53" presetClass="entr" presetSubtype="16"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300"/>
                                        <p:tgtEl>
                                          <p:spTgt spid="13">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500"/>
                                        <p:tgtEl>
                                          <p:spTgt spid="26">
                                            <p:txEl>
                                              <p:pRg st="0" end="0"/>
                                            </p:txEl>
                                          </p:spTgt>
                                        </p:tgtEl>
                                      </p:cBhvr>
                                    </p:animEffect>
                                    <p:anim calcmode="lin" valueType="num">
                                      <p:cBhvr>
                                        <p:cTn id="3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fade">
                                      <p:cBhvr>
                                        <p:cTn id="34" dur="500"/>
                                        <p:tgtEl>
                                          <p:spTgt spid="27">
                                            <p:txEl>
                                              <p:pRg st="0" end="0"/>
                                            </p:txEl>
                                          </p:spTgt>
                                        </p:tgtEl>
                                      </p:cBhvr>
                                    </p:animEffect>
                                  </p:childTnLst>
                                </p:cTn>
                              </p:par>
                            </p:childTnLst>
                          </p:cTn>
                        </p:par>
                        <p:par>
                          <p:cTn id="35" fill="hold">
                            <p:stCondLst>
                              <p:cond delay="2400"/>
                            </p:stCondLst>
                            <p:childTnLst>
                              <p:par>
                                <p:cTn id="36" presetID="53" presetClass="entr" presetSubtype="16"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400" fill="hold"/>
                                        <p:tgtEl>
                                          <p:spTgt spid="32"/>
                                        </p:tgtEl>
                                        <p:attrNameLst>
                                          <p:attrName>ppt_w</p:attrName>
                                        </p:attrNameLst>
                                      </p:cBhvr>
                                      <p:tavLst>
                                        <p:tav tm="0">
                                          <p:val>
                                            <p:fltVal val="0"/>
                                          </p:val>
                                        </p:tav>
                                        <p:tav tm="100000">
                                          <p:val>
                                            <p:strVal val="#ppt_w"/>
                                          </p:val>
                                        </p:tav>
                                      </p:tavLst>
                                    </p:anim>
                                    <p:anim calcmode="lin" valueType="num">
                                      <p:cBhvr>
                                        <p:cTn id="39" dur="400" fill="hold"/>
                                        <p:tgtEl>
                                          <p:spTgt spid="32"/>
                                        </p:tgtEl>
                                        <p:attrNameLst>
                                          <p:attrName>ppt_h</p:attrName>
                                        </p:attrNameLst>
                                      </p:cBhvr>
                                      <p:tavLst>
                                        <p:tav tm="0">
                                          <p:val>
                                            <p:fltVal val="0"/>
                                          </p:val>
                                        </p:tav>
                                        <p:tav tm="100000">
                                          <p:val>
                                            <p:strVal val="#ppt_h"/>
                                          </p:val>
                                        </p:tav>
                                      </p:tavLst>
                                    </p:anim>
                                    <p:animEffect transition="in" filter="fade">
                                      <p:cBhvr>
                                        <p:cTn id="40" dur="400"/>
                                        <p:tgtEl>
                                          <p:spTgt spid="32"/>
                                        </p:tgtEl>
                                      </p:cBhvr>
                                    </p:animEffect>
                                  </p:childTnLst>
                                </p:cTn>
                              </p:par>
                            </p:childTnLst>
                          </p:cTn>
                        </p:par>
                        <p:par>
                          <p:cTn id="41" fill="hold">
                            <p:stCondLst>
                              <p:cond delay="2800"/>
                            </p:stCondLst>
                            <p:childTnLst>
                              <p:par>
                                <p:cTn id="42" presetID="53" presetClass="entr" presetSubtype="16" fill="hold" grpId="0" nodeType="afterEffect">
                                  <p:stCondLst>
                                    <p:cond delay="0"/>
                                  </p:stCondLst>
                                  <p:childTnLst>
                                    <p:set>
                                      <p:cBhvr>
                                        <p:cTn id="43" dur="1" fill="hold">
                                          <p:stCondLst>
                                            <p:cond delay="0"/>
                                          </p:stCondLst>
                                        </p:cTn>
                                        <p:tgtEl>
                                          <p:spTgt spid="33">
                                            <p:txEl>
                                              <p:pRg st="0" end="0"/>
                                            </p:txEl>
                                          </p:spTgt>
                                        </p:tgtEl>
                                        <p:attrNameLst>
                                          <p:attrName>style.visibility</p:attrName>
                                        </p:attrNameLst>
                                      </p:cBhvr>
                                      <p:to>
                                        <p:strVal val="visible"/>
                                      </p:to>
                                    </p:set>
                                    <p:anim calcmode="lin" valueType="num">
                                      <p:cBhvr>
                                        <p:cTn id="44"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33">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fade">
                                      <p:cBhvr>
                                        <p:cTn id="49" dur="500"/>
                                        <p:tgtEl>
                                          <p:spTgt spid="34">
                                            <p:txEl>
                                              <p:pRg st="0" end="0"/>
                                            </p:txEl>
                                          </p:spTgt>
                                        </p:tgtEl>
                                      </p:cBhvr>
                                    </p:animEffect>
                                    <p:anim calcmode="lin" valueType="num">
                                      <p:cBhvr>
                                        <p:cTn id="50"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34">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fade">
                                      <p:cBhvr>
                                        <p:cTn id="54" dur="500"/>
                                        <p:tgtEl>
                                          <p:spTgt spid="35">
                                            <p:txEl>
                                              <p:pRg st="0" end="0"/>
                                            </p:txEl>
                                          </p:spTgt>
                                        </p:tgtEl>
                                      </p:cBhvr>
                                    </p:animEffect>
                                  </p:childTnLst>
                                </p:cTn>
                              </p:par>
                            </p:childTnLst>
                          </p:cTn>
                        </p:par>
                        <p:par>
                          <p:cTn id="55" fill="hold">
                            <p:stCondLst>
                              <p:cond delay="4100"/>
                            </p:stCondLst>
                            <p:childTnLst>
                              <p:par>
                                <p:cTn id="56" presetID="53" presetClass="entr" presetSubtype="16"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400" fill="hold"/>
                                        <p:tgtEl>
                                          <p:spTgt spid="40"/>
                                        </p:tgtEl>
                                        <p:attrNameLst>
                                          <p:attrName>ppt_w</p:attrName>
                                        </p:attrNameLst>
                                      </p:cBhvr>
                                      <p:tavLst>
                                        <p:tav tm="0">
                                          <p:val>
                                            <p:fltVal val="0"/>
                                          </p:val>
                                        </p:tav>
                                        <p:tav tm="100000">
                                          <p:val>
                                            <p:strVal val="#ppt_w"/>
                                          </p:val>
                                        </p:tav>
                                      </p:tavLst>
                                    </p:anim>
                                    <p:anim calcmode="lin" valueType="num">
                                      <p:cBhvr>
                                        <p:cTn id="59" dur="400" fill="hold"/>
                                        <p:tgtEl>
                                          <p:spTgt spid="40"/>
                                        </p:tgtEl>
                                        <p:attrNameLst>
                                          <p:attrName>ppt_h</p:attrName>
                                        </p:attrNameLst>
                                      </p:cBhvr>
                                      <p:tavLst>
                                        <p:tav tm="0">
                                          <p:val>
                                            <p:fltVal val="0"/>
                                          </p:val>
                                        </p:tav>
                                        <p:tav tm="100000">
                                          <p:val>
                                            <p:strVal val="#ppt_h"/>
                                          </p:val>
                                        </p:tav>
                                      </p:tavLst>
                                    </p:anim>
                                    <p:animEffect transition="in" filter="fade">
                                      <p:cBhvr>
                                        <p:cTn id="60" dur="400"/>
                                        <p:tgtEl>
                                          <p:spTgt spid="40"/>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41">
                                            <p:txEl>
                                              <p:pRg st="0" end="0"/>
                                            </p:txEl>
                                          </p:spTgt>
                                        </p:tgtEl>
                                        <p:attrNameLst>
                                          <p:attrName>style.visibility</p:attrName>
                                        </p:attrNameLst>
                                      </p:cBhvr>
                                      <p:to>
                                        <p:strVal val="visible"/>
                                      </p:to>
                                    </p:set>
                                    <p:anim calcmode="lin" valueType="num">
                                      <p:cBhvr>
                                        <p:cTn id="64"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41">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42">
                                            <p:txEl>
                                              <p:pRg st="0" end="0"/>
                                            </p:txEl>
                                          </p:spTgt>
                                        </p:tgtEl>
                                        <p:attrNameLst>
                                          <p:attrName>style.visibility</p:attrName>
                                        </p:attrNameLst>
                                      </p:cBhvr>
                                      <p:to>
                                        <p:strVal val="visible"/>
                                      </p:to>
                                    </p:set>
                                    <p:animEffect transition="in" filter="fade">
                                      <p:cBhvr>
                                        <p:cTn id="69" dur="500"/>
                                        <p:tgtEl>
                                          <p:spTgt spid="42">
                                            <p:txEl>
                                              <p:pRg st="0" end="0"/>
                                            </p:txEl>
                                          </p:spTgt>
                                        </p:tgtEl>
                                      </p:cBhvr>
                                    </p:animEffect>
                                    <p:anim calcmode="lin" valueType="num">
                                      <p:cBhvr>
                                        <p:cTn id="70"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42">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43">
                                            <p:txEl>
                                              <p:pRg st="0" end="0"/>
                                            </p:txEl>
                                          </p:spTgt>
                                        </p:tgtEl>
                                        <p:attrNameLst>
                                          <p:attrName>style.visibility</p:attrName>
                                        </p:attrNameLst>
                                      </p:cBhvr>
                                      <p:to>
                                        <p:strVal val="visible"/>
                                      </p:to>
                                    </p:set>
                                    <p:animEffect transition="in" filter="fade">
                                      <p:cBhvr>
                                        <p:cTn id="74"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Iconic list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6" name="Text Placeholder 7"/>
          <p:cNvSpPr>
            <a:spLocks noGrp="1"/>
          </p:cNvSpPr>
          <p:nvPr>
            <p:ph type="body" sz="quarter" idx="19" hasCustomPrompt="1"/>
          </p:nvPr>
        </p:nvSpPr>
        <p:spPr>
          <a:xfrm>
            <a:off x="4816476" y="1401233"/>
            <a:ext cx="3090862" cy="366790"/>
          </a:xfrm>
          <a:prstGeom prst="rect">
            <a:avLst/>
          </a:prstGeom>
        </p:spPr>
        <p:txBody>
          <a:bodyPr vert="horz" lIns="0" tIns="40504" rIns="0" bIns="40504" anchor="ctr"/>
          <a:lstStyle>
            <a:lvl1pPr marL="0" indent="0" algn="r">
              <a:lnSpc>
                <a:spcPct val="100000"/>
              </a:lnSpc>
              <a:spcBef>
                <a:spcPts val="0"/>
              </a:spcBef>
              <a:spcAft>
                <a:spcPts val="0"/>
              </a:spcAft>
              <a:buNone/>
              <a:defRPr sz="200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4816477" y="1801891"/>
            <a:ext cx="3090861" cy="649977"/>
          </a:xfrm>
          <a:prstGeom prst="rect">
            <a:avLst/>
          </a:prstGeom>
        </p:spPr>
        <p:txBody>
          <a:bodyPr vert="horz" lIns="0" tIns="0" rIns="0" bIns="0"/>
          <a:lstStyle>
            <a:lvl1pPr marL="0" indent="0" algn="r">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4" name="Text Placeholder 7"/>
          <p:cNvSpPr>
            <a:spLocks noGrp="1"/>
          </p:cNvSpPr>
          <p:nvPr>
            <p:ph type="body" sz="quarter" idx="44" hasCustomPrompt="1"/>
          </p:nvPr>
        </p:nvSpPr>
        <p:spPr>
          <a:xfrm>
            <a:off x="4816476" y="2633133"/>
            <a:ext cx="3090862" cy="366790"/>
          </a:xfrm>
          <a:prstGeom prst="rect">
            <a:avLst/>
          </a:prstGeom>
        </p:spPr>
        <p:txBody>
          <a:bodyPr vert="horz" lIns="0" tIns="40504" rIns="0" bIns="40504" anchor="ctr"/>
          <a:lstStyle>
            <a:lvl1pPr marL="0" indent="0" algn="r">
              <a:lnSpc>
                <a:spcPct val="100000"/>
              </a:lnSpc>
              <a:spcBef>
                <a:spcPts val="0"/>
              </a:spcBef>
              <a:spcAft>
                <a:spcPts val="0"/>
              </a:spcAft>
              <a:buNone/>
              <a:defRPr sz="200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5" name="Text Placeholder 2"/>
          <p:cNvSpPr>
            <a:spLocks noGrp="1"/>
          </p:cNvSpPr>
          <p:nvPr>
            <p:ph type="body" sz="quarter" idx="45" hasCustomPrompt="1"/>
          </p:nvPr>
        </p:nvSpPr>
        <p:spPr>
          <a:xfrm>
            <a:off x="4816477" y="3033791"/>
            <a:ext cx="3090861" cy="649977"/>
          </a:xfrm>
          <a:prstGeom prst="rect">
            <a:avLst/>
          </a:prstGeom>
        </p:spPr>
        <p:txBody>
          <a:bodyPr vert="horz" lIns="0" tIns="0" rIns="0" bIns="0"/>
          <a:lstStyle>
            <a:lvl1pPr marL="0" indent="0" algn="r">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2" name="Text Placeholder 7"/>
          <p:cNvSpPr>
            <a:spLocks noGrp="1"/>
          </p:cNvSpPr>
          <p:nvPr>
            <p:ph type="body" sz="quarter" idx="50" hasCustomPrompt="1"/>
          </p:nvPr>
        </p:nvSpPr>
        <p:spPr>
          <a:xfrm>
            <a:off x="4816476" y="3865033"/>
            <a:ext cx="3090862" cy="366790"/>
          </a:xfrm>
          <a:prstGeom prst="rect">
            <a:avLst/>
          </a:prstGeom>
        </p:spPr>
        <p:txBody>
          <a:bodyPr vert="horz" lIns="0" tIns="40504" rIns="0" bIns="40504" anchor="ctr"/>
          <a:lstStyle>
            <a:lvl1pPr marL="0" indent="0" algn="r">
              <a:lnSpc>
                <a:spcPct val="100000"/>
              </a:lnSpc>
              <a:spcBef>
                <a:spcPts val="0"/>
              </a:spcBef>
              <a:spcAft>
                <a:spcPts val="0"/>
              </a:spcAft>
              <a:buNone/>
              <a:defRPr sz="200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3" name="Text Placeholder 2"/>
          <p:cNvSpPr>
            <a:spLocks noGrp="1"/>
          </p:cNvSpPr>
          <p:nvPr>
            <p:ph type="body" sz="quarter" idx="51" hasCustomPrompt="1"/>
          </p:nvPr>
        </p:nvSpPr>
        <p:spPr>
          <a:xfrm>
            <a:off x="4816477" y="4265691"/>
            <a:ext cx="3090861" cy="649977"/>
          </a:xfrm>
          <a:prstGeom prst="rect">
            <a:avLst/>
          </a:prstGeom>
        </p:spPr>
        <p:txBody>
          <a:bodyPr vert="horz" lIns="0" tIns="0" rIns="0" bIns="0"/>
          <a:lstStyle>
            <a:lvl1pPr marL="0" indent="0" algn="r">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Tree>
    <p:extLst>
      <p:ext uri="{BB962C8B-B14F-4D97-AF65-F5344CB8AC3E}">
        <p14:creationId xmlns:p14="http://schemas.microsoft.com/office/powerpoint/2010/main" val="48463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fade">
                                      <p:cBhvr>
                                        <p:cTn id="17" dur="500"/>
                                        <p:tgtEl>
                                          <p:spTgt spid="26">
                                            <p:txEl>
                                              <p:pRg st="0" end="0"/>
                                            </p:txEl>
                                          </p:spTgt>
                                        </p:tgtEl>
                                      </p:cBhvr>
                                    </p:animEffect>
                                    <p:anim calcmode="lin" valueType="num">
                                      <p:cBhvr>
                                        <p:cTn id="1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0" end="0"/>
                                            </p:txEl>
                                          </p:spTgt>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80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fade">
                                      <p:cBhvr>
                                        <p:cTn id="22" dur="500"/>
                                        <p:tgtEl>
                                          <p:spTgt spid="27">
                                            <p:txEl>
                                              <p:pRg st="0" end="0"/>
                                            </p:txEl>
                                          </p:spTgt>
                                        </p:tgtEl>
                                      </p:cBhvr>
                                    </p:animEffect>
                                  </p:childTnLst>
                                </p:cTn>
                              </p:par>
                              <p:par>
                                <p:cTn id="23" presetID="42" presetClass="entr" presetSubtype="0" fill="hold" grpId="0" nodeType="withEffect">
                                  <p:stCondLst>
                                    <p:cond delay="200"/>
                                  </p:stCondLst>
                                  <p:childTnLst>
                                    <p:set>
                                      <p:cBhvr>
                                        <p:cTn id="24" dur="1" fill="hold">
                                          <p:stCondLst>
                                            <p:cond delay="0"/>
                                          </p:stCondLst>
                                        </p:cTn>
                                        <p:tgtEl>
                                          <p:spTgt spid="34">
                                            <p:txEl>
                                              <p:pRg st="0" end="0"/>
                                            </p:txEl>
                                          </p:spTgt>
                                        </p:tgtEl>
                                        <p:attrNameLst>
                                          <p:attrName>style.visibility</p:attrName>
                                        </p:attrNameLst>
                                      </p:cBhvr>
                                      <p:to>
                                        <p:strVal val="visible"/>
                                      </p:to>
                                    </p:set>
                                    <p:animEffect transition="in" filter="fade">
                                      <p:cBhvr>
                                        <p:cTn id="25" dur="500"/>
                                        <p:tgtEl>
                                          <p:spTgt spid="34">
                                            <p:txEl>
                                              <p:pRg st="0" end="0"/>
                                            </p:txEl>
                                          </p:spTgt>
                                        </p:tgtEl>
                                      </p:cBhvr>
                                    </p:animEffect>
                                    <p:anim calcmode="lin" valueType="num">
                                      <p:cBhvr>
                                        <p:cTn id="26"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34">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35">
                                            <p:txEl>
                                              <p:pRg st="0" end="0"/>
                                            </p:txEl>
                                          </p:spTgt>
                                        </p:tgtEl>
                                        <p:attrNameLst>
                                          <p:attrName>style.visibility</p:attrName>
                                        </p:attrNameLst>
                                      </p:cBhvr>
                                      <p:to>
                                        <p:strVal val="visible"/>
                                      </p:to>
                                    </p:set>
                                    <p:animEffect transition="in" filter="fade">
                                      <p:cBhvr>
                                        <p:cTn id="30" dur="500"/>
                                        <p:tgtEl>
                                          <p:spTgt spid="35">
                                            <p:txEl>
                                              <p:pRg st="0" end="0"/>
                                            </p:txEl>
                                          </p:spTgt>
                                        </p:tgtEl>
                                      </p:cBhvr>
                                    </p:animEffect>
                                  </p:childTnLst>
                                </p:cTn>
                              </p:par>
                              <p:par>
                                <p:cTn id="31" presetID="42" presetClass="entr" presetSubtype="0" fill="hold" grpId="0" nodeType="withEffect">
                                  <p:stCondLst>
                                    <p:cond delay="200"/>
                                  </p:stCondLst>
                                  <p:childTnLst>
                                    <p:set>
                                      <p:cBhvr>
                                        <p:cTn id="32" dur="1" fill="hold">
                                          <p:stCondLst>
                                            <p:cond delay="0"/>
                                          </p:stCondLst>
                                        </p:cTn>
                                        <p:tgtEl>
                                          <p:spTgt spid="42">
                                            <p:txEl>
                                              <p:pRg st="0" end="0"/>
                                            </p:txEl>
                                          </p:spTgt>
                                        </p:tgtEl>
                                        <p:attrNameLst>
                                          <p:attrName>style.visibility</p:attrName>
                                        </p:attrNameLst>
                                      </p:cBhvr>
                                      <p:to>
                                        <p:strVal val="visible"/>
                                      </p:to>
                                    </p:set>
                                    <p:animEffect transition="in" filter="fade">
                                      <p:cBhvr>
                                        <p:cTn id="33" dur="500"/>
                                        <p:tgtEl>
                                          <p:spTgt spid="42">
                                            <p:txEl>
                                              <p:pRg st="0" end="0"/>
                                            </p:txEl>
                                          </p:spTgt>
                                        </p:tgtEl>
                                      </p:cBhvr>
                                    </p:animEffect>
                                    <p:anim calcmode="lin" valueType="num">
                                      <p:cBhvr>
                                        <p:cTn id="34"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42">
                                            <p:txEl>
                                              <p:pRg st="0" end="0"/>
                                            </p:txEl>
                                          </p:spTgt>
                                        </p:tgtEl>
                                        <p:attrNameLst>
                                          <p:attrName>ppt_y</p:attrName>
                                        </p:attrNameLst>
                                      </p:cBhvr>
                                      <p:tavLst>
                                        <p:tav tm="0">
                                          <p:val>
                                            <p:strVal val="#ppt_y+.1"/>
                                          </p:val>
                                        </p:tav>
                                        <p:tav tm="100000">
                                          <p:val>
                                            <p:strVal val="#ppt_y"/>
                                          </p:val>
                                        </p:tav>
                                      </p:tavLst>
                                    </p:anim>
                                  </p:childTnLst>
                                </p:cTn>
                              </p:par>
                              <p:par>
                                <p:cTn id="36" presetID="10" presetClass="entr" presetSubtype="0" fill="hold" grpId="0" nodeType="withEffect">
                                  <p:stCondLst>
                                    <p:cond delay="800"/>
                                  </p:stCondLst>
                                  <p:childTnLst>
                                    <p:set>
                                      <p:cBhvr>
                                        <p:cTn id="37" dur="1" fill="hold">
                                          <p:stCondLst>
                                            <p:cond delay="0"/>
                                          </p:stCondLst>
                                        </p:cTn>
                                        <p:tgtEl>
                                          <p:spTgt spid="43">
                                            <p:txEl>
                                              <p:pRg st="0" end="0"/>
                                            </p:txEl>
                                          </p:spTgt>
                                        </p:tgtEl>
                                        <p:attrNameLst>
                                          <p:attrName>style.visibility</p:attrName>
                                        </p:attrNameLst>
                                      </p:cBhvr>
                                      <p:to>
                                        <p:strVal val="visible"/>
                                      </p:to>
                                    </p:set>
                                    <p:animEffect transition="in" filter="fade">
                                      <p:cBhvr>
                                        <p:cTn id="38"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1" name="Picture Placeholder 2"/>
          <p:cNvSpPr>
            <a:spLocks noGrp="1"/>
          </p:cNvSpPr>
          <p:nvPr>
            <p:ph type="pic" sz="quarter" idx="17"/>
          </p:nvPr>
        </p:nvSpPr>
        <p:spPr>
          <a:xfrm>
            <a:off x="427039" y="1388534"/>
            <a:ext cx="1574804" cy="1574804"/>
          </a:xfrm>
          <a:custGeom>
            <a:avLst/>
            <a:gdLst/>
            <a:ahLst/>
            <a:cxnLst/>
            <a:rect l="l" t="t" r="r" b="b"/>
            <a:pathLst>
              <a:path w="2133600" h="2133600">
                <a:moveTo>
                  <a:pt x="355607" y="0"/>
                </a:moveTo>
                <a:lnTo>
                  <a:pt x="1777993" y="0"/>
                </a:lnTo>
                <a:cubicBezTo>
                  <a:pt x="1974389" y="0"/>
                  <a:pt x="2133600" y="159211"/>
                  <a:pt x="2133600" y="355607"/>
                </a:cubicBezTo>
                <a:lnTo>
                  <a:pt x="2133600" y="1777993"/>
                </a:lnTo>
                <a:cubicBezTo>
                  <a:pt x="2133600" y="1974389"/>
                  <a:pt x="1974389" y="2133600"/>
                  <a:pt x="1777993" y="2133600"/>
                </a:cubicBezTo>
                <a:lnTo>
                  <a:pt x="355607" y="2133600"/>
                </a:lnTo>
                <a:cubicBezTo>
                  <a:pt x="159211" y="2133600"/>
                  <a:pt x="0" y="1974389"/>
                  <a:pt x="0" y="1777993"/>
                </a:cubicBezTo>
                <a:lnTo>
                  <a:pt x="0" y="355607"/>
                </a:lnTo>
                <a:cubicBezTo>
                  <a:pt x="0" y="159211"/>
                  <a:pt x="159211" y="0"/>
                  <a:pt x="355607"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4" name="Text Placeholder 7"/>
          <p:cNvSpPr>
            <a:spLocks noGrp="1"/>
          </p:cNvSpPr>
          <p:nvPr>
            <p:ph type="body" sz="quarter" idx="18" hasCustomPrompt="1"/>
          </p:nvPr>
        </p:nvSpPr>
        <p:spPr>
          <a:xfrm>
            <a:off x="427038" y="3097909"/>
            <a:ext cx="1574804"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5" name="Text Placeholder 7"/>
          <p:cNvSpPr>
            <a:spLocks noGrp="1"/>
          </p:cNvSpPr>
          <p:nvPr>
            <p:ph type="body" sz="quarter" idx="19" hasCustomPrompt="1"/>
          </p:nvPr>
        </p:nvSpPr>
        <p:spPr>
          <a:xfrm>
            <a:off x="427038" y="3465879"/>
            <a:ext cx="1574804"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6" name="Text Placeholder 2"/>
          <p:cNvSpPr>
            <a:spLocks noGrp="1"/>
          </p:cNvSpPr>
          <p:nvPr>
            <p:ph type="body" sz="quarter" idx="16" hasCustomPrompt="1"/>
          </p:nvPr>
        </p:nvSpPr>
        <p:spPr>
          <a:xfrm>
            <a:off x="427039" y="3723989"/>
            <a:ext cx="1574804"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7" name="Text Placeholder 7"/>
          <p:cNvSpPr>
            <a:spLocks noGrp="1"/>
          </p:cNvSpPr>
          <p:nvPr>
            <p:ph type="body" sz="quarter" idx="39" hasCustomPrompt="1"/>
          </p:nvPr>
        </p:nvSpPr>
        <p:spPr>
          <a:xfrm>
            <a:off x="1004133" y="4390901"/>
            <a:ext cx="493333"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18" name="Picture Placeholder 2"/>
          <p:cNvSpPr>
            <a:spLocks noGrp="1"/>
          </p:cNvSpPr>
          <p:nvPr>
            <p:ph type="pic" sz="quarter" idx="40"/>
          </p:nvPr>
        </p:nvSpPr>
        <p:spPr>
          <a:xfrm>
            <a:off x="2594505" y="1388534"/>
            <a:ext cx="1574804" cy="1574804"/>
          </a:xfrm>
          <a:custGeom>
            <a:avLst/>
            <a:gdLst/>
            <a:ahLst/>
            <a:cxnLst/>
            <a:rect l="l" t="t" r="r" b="b"/>
            <a:pathLst>
              <a:path w="2133600" h="2133600">
                <a:moveTo>
                  <a:pt x="355607" y="0"/>
                </a:moveTo>
                <a:lnTo>
                  <a:pt x="1777993" y="0"/>
                </a:lnTo>
                <a:cubicBezTo>
                  <a:pt x="1974389" y="0"/>
                  <a:pt x="2133600" y="159211"/>
                  <a:pt x="2133600" y="355607"/>
                </a:cubicBezTo>
                <a:lnTo>
                  <a:pt x="2133600" y="1777993"/>
                </a:lnTo>
                <a:cubicBezTo>
                  <a:pt x="2133600" y="1974389"/>
                  <a:pt x="1974389" y="2133600"/>
                  <a:pt x="1777993" y="2133600"/>
                </a:cubicBezTo>
                <a:lnTo>
                  <a:pt x="355607" y="2133600"/>
                </a:lnTo>
                <a:cubicBezTo>
                  <a:pt x="159211" y="2133600"/>
                  <a:pt x="0" y="1974389"/>
                  <a:pt x="0" y="1777993"/>
                </a:cubicBezTo>
                <a:lnTo>
                  <a:pt x="0" y="355607"/>
                </a:lnTo>
                <a:cubicBezTo>
                  <a:pt x="0" y="159211"/>
                  <a:pt x="159211" y="0"/>
                  <a:pt x="355607"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9" name="Text Placeholder 7"/>
          <p:cNvSpPr>
            <a:spLocks noGrp="1"/>
          </p:cNvSpPr>
          <p:nvPr>
            <p:ph type="body" sz="quarter" idx="41" hasCustomPrompt="1"/>
          </p:nvPr>
        </p:nvSpPr>
        <p:spPr>
          <a:xfrm>
            <a:off x="2594504" y="3097909"/>
            <a:ext cx="1574804"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20" name="Text Placeholder 7"/>
          <p:cNvSpPr>
            <a:spLocks noGrp="1"/>
          </p:cNvSpPr>
          <p:nvPr>
            <p:ph type="body" sz="quarter" idx="42" hasCustomPrompt="1"/>
          </p:nvPr>
        </p:nvSpPr>
        <p:spPr>
          <a:xfrm>
            <a:off x="2594504" y="3465879"/>
            <a:ext cx="1574804"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1" name="Text Placeholder 2"/>
          <p:cNvSpPr>
            <a:spLocks noGrp="1"/>
          </p:cNvSpPr>
          <p:nvPr>
            <p:ph type="body" sz="quarter" idx="43" hasCustomPrompt="1"/>
          </p:nvPr>
        </p:nvSpPr>
        <p:spPr>
          <a:xfrm>
            <a:off x="2594505" y="3723989"/>
            <a:ext cx="1574804"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22" name="Text Placeholder 7"/>
          <p:cNvSpPr>
            <a:spLocks noGrp="1"/>
          </p:cNvSpPr>
          <p:nvPr>
            <p:ph type="body" sz="quarter" idx="44" hasCustomPrompt="1"/>
          </p:nvPr>
        </p:nvSpPr>
        <p:spPr>
          <a:xfrm>
            <a:off x="3171599" y="4390901"/>
            <a:ext cx="493333"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23" name="Picture Placeholder 2"/>
          <p:cNvSpPr>
            <a:spLocks noGrp="1"/>
          </p:cNvSpPr>
          <p:nvPr>
            <p:ph type="pic" sz="quarter" idx="45"/>
          </p:nvPr>
        </p:nvSpPr>
        <p:spPr>
          <a:xfrm>
            <a:off x="4846635" y="1388534"/>
            <a:ext cx="1574804" cy="1574804"/>
          </a:xfrm>
          <a:custGeom>
            <a:avLst/>
            <a:gdLst/>
            <a:ahLst/>
            <a:cxnLst/>
            <a:rect l="l" t="t" r="r" b="b"/>
            <a:pathLst>
              <a:path w="2133600" h="2133600">
                <a:moveTo>
                  <a:pt x="355607" y="0"/>
                </a:moveTo>
                <a:lnTo>
                  <a:pt x="1777993" y="0"/>
                </a:lnTo>
                <a:cubicBezTo>
                  <a:pt x="1974389" y="0"/>
                  <a:pt x="2133600" y="159211"/>
                  <a:pt x="2133600" y="355607"/>
                </a:cubicBezTo>
                <a:lnTo>
                  <a:pt x="2133600" y="1777993"/>
                </a:lnTo>
                <a:cubicBezTo>
                  <a:pt x="2133600" y="1974389"/>
                  <a:pt x="1974389" y="2133600"/>
                  <a:pt x="1777993" y="2133600"/>
                </a:cubicBezTo>
                <a:lnTo>
                  <a:pt x="355607" y="2133600"/>
                </a:lnTo>
                <a:cubicBezTo>
                  <a:pt x="159211" y="2133600"/>
                  <a:pt x="0" y="1974389"/>
                  <a:pt x="0" y="1777993"/>
                </a:cubicBezTo>
                <a:lnTo>
                  <a:pt x="0" y="355607"/>
                </a:lnTo>
                <a:cubicBezTo>
                  <a:pt x="0" y="159211"/>
                  <a:pt x="159211" y="0"/>
                  <a:pt x="355607"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24" name="Text Placeholder 7"/>
          <p:cNvSpPr>
            <a:spLocks noGrp="1"/>
          </p:cNvSpPr>
          <p:nvPr>
            <p:ph type="body" sz="quarter" idx="46" hasCustomPrompt="1"/>
          </p:nvPr>
        </p:nvSpPr>
        <p:spPr>
          <a:xfrm>
            <a:off x="4846634" y="3097909"/>
            <a:ext cx="1574804"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25" name="Text Placeholder 7"/>
          <p:cNvSpPr>
            <a:spLocks noGrp="1"/>
          </p:cNvSpPr>
          <p:nvPr>
            <p:ph type="body" sz="quarter" idx="47" hasCustomPrompt="1"/>
          </p:nvPr>
        </p:nvSpPr>
        <p:spPr>
          <a:xfrm>
            <a:off x="4846634" y="3465879"/>
            <a:ext cx="1574804"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6" name="Text Placeholder 2"/>
          <p:cNvSpPr>
            <a:spLocks noGrp="1"/>
          </p:cNvSpPr>
          <p:nvPr>
            <p:ph type="body" sz="quarter" idx="48" hasCustomPrompt="1"/>
          </p:nvPr>
        </p:nvSpPr>
        <p:spPr>
          <a:xfrm>
            <a:off x="4846635" y="3723989"/>
            <a:ext cx="1574804"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27" name="Text Placeholder 7"/>
          <p:cNvSpPr>
            <a:spLocks noGrp="1"/>
          </p:cNvSpPr>
          <p:nvPr>
            <p:ph type="body" sz="quarter" idx="49" hasCustomPrompt="1"/>
          </p:nvPr>
        </p:nvSpPr>
        <p:spPr>
          <a:xfrm>
            <a:off x="5423729" y="4390901"/>
            <a:ext cx="493333"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28" name="Picture Placeholder 2"/>
          <p:cNvSpPr>
            <a:spLocks noGrp="1"/>
          </p:cNvSpPr>
          <p:nvPr>
            <p:ph type="pic" sz="quarter" idx="50"/>
          </p:nvPr>
        </p:nvSpPr>
        <p:spPr>
          <a:xfrm>
            <a:off x="7107234" y="1388534"/>
            <a:ext cx="1574804" cy="1574804"/>
          </a:xfrm>
          <a:custGeom>
            <a:avLst/>
            <a:gdLst/>
            <a:ahLst/>
            <a:cxnLst/>
            <a:rect l="l" t="t" r="r" b="b"/>
            <a:pathLst>
              <a:path w="2133600" h="2133600">
                <a:moveTo>
                  <a:pt x="355607" y="0"/>
                </a:moveTo>
                <a:lnTo>
                  <a:pt x="1777993" y="0"/>
                </a:lnTo>
                <a:cubicBezTo>
                  <a:pt x="1974389" y="0"/>
                  <a:pt x="2133600" y="159211"/>
                  <a:pt x="2133600" y="355607"/>
                </a:cubicBezTo>
                <a:lnTo>
                  <a:pt x="2133600" y="1777993"/>
                </a:lnTo>
                <a:cubicBezTo>
                  <a:pt x="2133600" y="1974389"/>
                  <a:pt x="1974389" y="2133600"/>
                  <a:pt x="1777993" y="2133600"/>
                </a:cubicBezTo>
                <a:lnTo>
                  <a:pt x="355607" y="2133600"/>
                </a:lnTo>
                <a:cubicBezTo>
                  <a:pt x="159211" y="2133600"/>
                  <a:pt x="0" y="1974389"/>
                  <a:pt x="0" y="1777993"/>
                </a:cubicBezTo>
                <a:lnTo>
                  <a:pt x="0" y="355607"/>
                </a:lnTo>
                <a:cubicBezTo>
                  <a:pt x="0" y="159211"/>
                  <a:pt x="159211" y="0"/>
                  <a:pt x="355607"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29" name="Text Placeholder 7"/>
          <p:cNvSpPr>
            <a:spLocks noGrp="1"/>
          </p:cNvSpPr>
          <p:nvPr>
            <p:ph type="body" sz="quarter" idx="51" hasCustomPrompt="1"/>
          </p:nvPr>
        </p:nvSpPr>
        <p:spPr>
          <a:xfrm>
            <a:off x="7107233" y="3097909"/>
            <a:ext cx="1574804"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30" name="Text Placeholder 7"/>
          <p:cNvSpPr>
            <a:spLocks noGrp="1"/>
          </p:cNvSpPr>
          <p:nvPr>
            <p:ph type="body" sz="quarter" idx="52" hasCustomPrompt="1"/>
          </p:nvPr>
        </p:nvSpPr>
        <p:spPr>
          <a:xfrm>
            <a:off x="7107233" y="3465879"/>
            <a:ext cx="1574804"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1" name="Text Placeholder 2"/>
          <p:cNvSpPr>
            <a:spLocks noGrp="1"/>
          </p:cNvSpPr>
          <p:nvPr>
            <p:ph type="body" sz="quarter" idx="53" hasCustomPrompt="1"/>
          </p:nvPr>
        </p:nvSpPr>
        <p:spPr>
          <a:xfrm>
            <a:off x="7107234" y="3723989"/>
            <a:ext cx="1574804"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32" name="Text Placeholder 7"/>
          <p:cNvSpPr>
            <a:spLocks noGrp="1"/>
          </p:cNvSpPr>
          <p:nvPr>
            <p:ph type="body" sz="quarter" idx="54" hasCustomPrompt="1"/>
          </p:nvPr>
        </p:nvSpPr>
        <p:spPr>
          <a:xfrm>
            <a:off x="7684328" y="4390901"/>
            <a:ext cx="493333"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a:t>icon</a:t>
            </a:r>
            <a:endParaRPr lang="es-ES_tradnl" dirty="0"/>
          </a:p>
        </p:txBody>
      </p:sp>
      <p:cxnSp>
        <p:nvCxnSpPr>
          <p:cNvPr id="3" name="Straight Connector 2"/>
          <p:cNvCxnSpPr/>
          <p:nvPr userDrawn="1"/>
        </p:nvCxnSpPr>
        <p:spPr>
          <a:xfrm>
            <a:off x="2298700" y="1388534"/>
            <a:ext cx="0" cy="3455999"/>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4508500" y="1388534"/>
            <a:ext cx="0" cy="3455999"/>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6769100" y="1388534"/>
            <a:ext cx="0" cy="3455999"/>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628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nodePh="1">
                                  <p:stCondLst>
                                    <p:cond delay="0"/>
                                  </p:stCondLst>
                                  <p:endCondLst>
                                    <p:cond evt="begin" delay="0">
                                      <p:tn val="16"/>
                                    </p:cond>
                                  </p:end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400"/>
                                        <p:tgtEl>
                                          <p:spTgt spid="14">
                                            <p:txEl>
                                              <p:pRg st="0" end="0"/>
                                            </p:txEl>
                                          </p:spTgt>
                                        </p:tgtEl>
                                      </p:cBhvr>
                                    </p:animEffect>
                                    <p:anim calcmode="lin" valueType="num">
                                      <p:cBhvr>
                                        <p:cTn id="24"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14">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fade">
                                      <p:cBhvr>
                                        <p:cTn id="28" dur="500"/>
                                        <p:tgtEl>
                                          <p:spTgt spid="15">
                                            <p:txEl>
                                              <p:pRg st="0" end="0"/>
                                            </p:txEl>
                                          </p:spTgt>
                                        </p:tgtEl>
                                      </p:cBhvr>
                                    </p:animEffect>
                                    <p:anim calcmode="lin" valueType="num">
                                      <p:cBhvr>
                                        <p:cTn id="2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5">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fade">
                                      <p:cBhvr>
                                        <p:cTn id="33" dur="500"/>
                                        <p:tgtEl>
                                          <p:spTgt spid="16">
                                            <p:txEl>
                                              <p:pRg st="0" end="0"/>
                                            </p:txEl>
                                          </p:spTgt>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 calcmode="lin" valueType="num">
                                      <p:cBhvr>
                                        <p:cTn id="37" dur="3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8" dur="3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39" dur="300"/>
                                        <p:tgtEl>
                                          <p:spTgt spid="17">
                                            <p:txEl>
                                              <p:pRg st="0" end="0"/>
                                            </p:txEl>
                                          </p:spTgt>
                                        </p:tgtEl>
                                      </p:cBhvr>
                                    </p:animEffect>
                                  </p:childTnLst>
                                </p:cTn>
                              </p:par>
                            </p:childTnLst>
                          </p:cTn>
                        </p:par>
                        <p:par>
                          <p:cTn id="40" fill="hold">
                            <p:stCondLst>
                              <p:cond delay="23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500"/>
                                        <p:tgtEl>
                                          <p:spTgt spid="3"/>
                                        </p:tgtEl>
                                      </p:cBhvr>
                                    </p:animEffect>
                                  </p:childTnLst>
                                </p:cTn>
                              </p:par>
                            </p:childTnLst>
                          </p:cTn>
                        </p:par>
                        <p:par>
                          <p:cTn id="44" fill="hold">
                            <p:stCondLst>
                              <p:cond delay="2800"/>
                            </p:stCondLst>
                            <p:childTnLst>
                              <p:par>
                                <p:cTn id="45" presetID="53" presetClass="entr" presetSubtype="16" fill="hold" grpId="0" nodeType="afterEffect" nodePh="1">
                                  <p:stCondLst>
                                    <p:cond delay="0"/>
                                  </p:stCondLst>
                                  <p:endCondLst>
                                    <p:cond evt="begin" delay="0">
                                      <p:tn val="45"/>
                                    </p:cond>
                                  </p:end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par>
                                <p:cTn id="50" presetID="42" presetClass="entr" presetSubtype="0" fill="hold" grpId="0" nodeType="withEffect">
                                  <p:stCondLst>
                                    <p:cond delay="200"/>
                                  </p:stCondLst>
                                  <p:childTnLst>
                                    <p:set>
                                      <p:cBhvr>
                                        <p:cTn id="51" dur="1" fill="hold">
                                          <p:stCondLst>
                                            <p:cond delay="0"/>
                                          </p:stCondLst>
                                        </p:cTn>
                                        <p:tgtEl>
                                          <p:spTgt spid="19">
                                            <p:txEl>
                                              <p:pRg st="0" end="0"/>
                                            </p:txEl>
                                          </p:spTgt>
                                        </p:tgtEl>
                                        <p:attrNameLst>
                                          <p:attrName>style.visibility</p:attrName>
                                        </p:attrNameLst>
                                      </p:cBhvr>
                                      <p:to>
                                        <p:strVal val="visible"/>
                                      </p:to>
                                    </p:set>
                                    <p:animEffect transition="in" filter="fade">
                                      <p:cBhvr>
                                        <p:cTn id="52" dur="400"/>
                                        <p:tgtEl>
                                          <p:spTgt spid="19">
                                            <p:txEl>
                                              <p:pRg st="0" end="0"/>
                                            </p:txEl>
                                          </p:spTgt>
                                        </p:tgtEl>
                                      </p:cBhvr>
                                    </p:animEffect>
                                    <p:anim calcmode="lin" valueType="num">
                                      <p:cBhvr>
                                        <p:cTn id="53"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4" dur="400" fill="hold"/>
                                        <p:tgtEl>
                                          <p:spTgt spid="19">
                                            <p:txEl>
                                              <p:pRg st="0" end="0"/>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200"/>
                                  </p:stCondLst>
                                  <p:childTnLst>
                                    <p:set>
                                      <p:cBhvr>
                                        <p:cTn id="56" dur="1" fill="hold">
                                          <p:stCondLst>
                                            <p:cond delay="0"/>
                                          </p:stCondLst>
                                        </p:cTn>
                                        <p:tgtEl>
                                          <p:spTgt spid="20">
                                            <p:txEl>
                                              <p:pRg st="0" end="0"/>
                                            </p:txEl>
                                          </p:spTgt>
                                        </p:tgtEl>
                                        <p:attrNameLst>
                                          <p:attrName>style.visibility</p:attrName>
                                        </p:attrNameLst>
                                      </p:cBhvr>
                                      <p:to>
                                        <p:strVal val="visible"/>
                                      </p:to>
                                    </p:set>
                                    <p:animEffect transition="in" filter="fade">
                                      <p:cBhvr>
                                        <p:cTn id="57" dur="500"/>
                                        <p:tgtEl>
                                          <p:spTgt spid="20">
                                            <p:txEl>
                                              <p:pRg st="0" end="0"/>
                                            </p:txEl>
                                          </p:spTgt>
                                        </p:tgtEl>
                                      </p:cBhvr>
                                    </p:animEffect>
                                    <p:anim calcmode="lin" valueType="num">
                                      <p:cBhvr>
                                        <p:cTn id="58"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20">
                                            <p:txEl>
                                              <p:pRg st="0" end="0"/>
                                            </p:txEl>
                                          </p:spTgt>
                                        </p:tgtEl>
                                        <p:attrNameLst>
                                          <p:attrName>ppt_y</p:attrName>
                                        </p:attrNameLst>
                                      </p:cBhvr>
                                      <p:tavLst>
                                        <p:tav tm="0">
                                          <p:val>
                                            <p:strVal val="#ppt_y+.1"/>
                                          </p:val>
                                        </p:tav>
                                        <p:tav tm="100000">
                                          <p:val>
                                            <p:strVal val="#ppt_y"/>
                                          </p:val>
                                        </p:tav>
                                      </p:tavLst>
                                    </p:anim>
                                  </p:childTnLst>
                                </p:cTn>
                              </p:par>
                              <p:par>
                                <p:cTn id="60" presetID="10" presetClass="entr" presetSubtype="0" fill="hold" grpId="0" nodeType="withEffect">
                                  <p:stCondLst>
                                    <p:cond delay="800"/>
                                  </p:stCondLst>
                                  <p:childTnLst>
                                    <p:set>
                                      <p:cBhvr>
                                        <p:cTn id="61" dur="1" fill="hold">
                                          <p:stCondLst>
                                            <p:cond delay="0"/>
                                          </p:stCondLst>
                                        </p:cTn>
                                        <p:tgtEl>
                                          <p:spTgt spid="21">
                                            <p:txEl>
                                              <p:pRg st="0" end="0"/>
                                            </p:txEl>
                                          </p:spTgt>
                                        </p:tgtEl>
                                        <p:attrNameLst>
                                          <p:attrName>style.visibility</p:attrName>
                                        </p:attrNameLst>
                                      </p:cBhvr>
                                      <p:to>
                                        <p:strVal val="visible"/>
                                      </p:to>
                                    </p:set>
                                    <p:animEffect transition="in" filter="fade">
                                      <p:cBhvr>
                                        <p:cTn id="62" dur="500"/>
                                        <p:tgtEl>
                                          <p:spTgt spid="21">
                                            <p:txEl>
                                              <p:pRg st="0" end="0"/>
                                            </p:txEl>
                                          </p:spTgt>
                                        </p:tgtEl>
                                      </p:cBhvr>
                                    </p:animEffect>
                                  </p:childTnLst>
                                </p:cTn>
                              </p:par>
                            </p:childTnLst>
                          </p:cTn>
                        </p:par>
                        <p:par>
                          <p:cTn id="63" fill="hold">
                            <p:stCondLst>
                              <p:cond delay="4100"/>
                            </p:stCondLst>
                            <p:childTnLst>
                              <p:par>
                                <p:cTn id="64" presetID="53" presetClass="entr" presetSubtype="16" fill="hold" grpId="0" nodeType="afterEffect">
                                  <p:stCondLst>
                                    <p:cond delay="0"/>
                                  </p:stCondLst>
                                  <p:childTnLst>
                                    <p:set>
                                      <p:cBhvr>
                                        <p:cTn id="65" dur="1" fill="hold">
                                          <p:stCondLst>
                                            <p:cond delay="0"/>
                                          </p:stCondLst>
                                        </p:cTn>
                                        <p:tgtEl>
                                          <p:spTgt spid="22">
                                            <p:txEl>
                                              <p:pRg st="0" end="0"/>
                                            </p:txEl>
                                          </p:spTgt>
                                        </p:tgtEl>
                                        <p:attrNameLst>
                                          <p:attrName>style.visibility</p:attrName>
                                        </p:attrNameLst>
                                      </p:cBhvr>
                                      <p:to>
                                        <p:strVal val="visible"/>
                                      </p:to>
                                    </p:set>
                                    <p:anim calcmode="lin" valueType="num">
                                      <p:cBhvr>
                                        <p:cTn id="66" dur="3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67" dur="3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68" dur="300"/>
                                        <p:tgtEl>
                                          <p:spTgt spid="22">
                                            <p:txEl>
                                              <p:pRg st="0" end="0"/>
                                            </p:txEl>
                                          </p:spTgt>
                                        </p:tgtEl>
                                      </p:cBhvr>
                                    </p:animEffect>
                                  </p:childTnLst>
                                </p:cTn>
                              </p:par>
                            </p:childTnLst>
                          </p:cTn>
                        </p:par>
                        <p:par>
                          <p:cTn id="69" fill="hold">
                            <p:stCondLst>
                              <p:cond delay="4400"/>
                            </p:stCondLst>
                            <p:childTnLst>
                              <p:par>
                                <p:cTn id="70" presetID="22" presetClass="entr" presetSubtype="1" fill="hold"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up)">
                                      <p:cBhvr>
                                        <p:cTn id="72" dur="500"/>
                                        <p:tgtEl>
                                          <p:spTgt spid="33"/>
                                        </p:tgtEl>
                                      </p:cBhvr>
                                    </p:animEffect>
                                  </p:childTnLst>
                                </p:cTn>
                              </p:par>
                            </p:childTnLst>
                          </p:cTn>
                        </p:par>
                        <p:par>
                          <p:cTn id="73" fill="hold">
                            <p:stCondLst>
                              <p:cond delay="4900"/>
                            </p:stCondLst>
                            <p:childTnLst>
                              <p:par>
                                <p:cTn id="74" presetID="53" presetClass="entr" presetSubtype="16" fill="hold" grpId="0" nodeType="afterEffect" nodePh="1">
                                  <p:stCondLst>
                                    <p:cond delay="0"/>
                                  </p:stCondLst>
                                  <p:endCondLst>
                                    <p:cond evt="begin" delay="0">
                                      <p:tn val="74"/>
                                    </p:cond>
                                  </p:end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par>
                                <p:cTn id="79" presetID="42" presetClass="entr" presetSubtype="0" fill="hold" grpId="0" nodeType="withEffect">
                                  <p:stCondLst>
                                    <p:cond delay="200"/>
                                  </p:stCondLst>
                                  <p:childTnLst>
                                    <p:set>
                                      <p:cBhvr>
                                        <p:cTn id="80" dur="1" fill="hold">
                                          <p:stCondLst>
                                            <p:cond delay="0"/>
                                          </p:stCondLst>
                                        </p:cTn>
                                        <p:tgtEl>
                                          <p:spTgt spid="24">
                                            <p:txEl>
                                              <p:pRg st="0" end="0"/>
                                            </p:txEl>
                                          </p:spTgt>
                                        </p:tgtEl>
                                        <p:attrNameLst>
                                          <p:attrName>style.visibility</p:attrName>
                                        </p:attrNameLst>
                                      </p:cBhvr>
                                      <p:to>
                                        <p:strVal val="visible"/>
                                      </p:to>
                                    </p:set>
                                    <p:animEffect transition="in" filter="fade">
                                      <p:cBhvr>
                                        <p:cTn id="81" dur="400"/>
                                        <p:tgtEl>
                                          <p:spTgt spid="24">
                                            <p:txEl>
                                              <p:pRg st="0" end="0"/>
                                            </p:txEl>
                                          </p:spTgt>
                                        </p:tgtEl>
                                      </p:cBhvr>
                                    </p:animEffect>
                                    <p:anim calcmode="lin" valueType="num">
                                      <p:cBhvr>
                                        <p:cTn id="82" dur="4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3" dur="400" fill="hold"/>
                                        <p:tgtEl>
                                          <p:spTgt spid="24">
                                            <p:txEl>
                                              <p:pRg st="0" end="0"/>
                                            </p:txEl>
                                          </p:spTgt>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200"/>
                                  </p:stCondLst>
                                  <p:childTnLst>
                                    <p:set>
                                      <p:cBhvr>
                                        <p:cTn id="85" dur="1" fill="hold">
                                          <p:stCondLst>
                                            <p:cond delay="0"/>
                                          </p:stCondLst>
                                        </p:cTn>
                                        <p:tgtEl>
                                          <p:spTgt spid="25">
                                            <p:txEl>
                                              <p:pRg st="0" end="0"/>
                                            </p:txEl>
                                          </p:spTgt>
                                        </p:tgtEl>
                                        <p:attrNameLst>
                                          <p:attrName>style.visibility</p:attrName>
                                        </p:attrNameLst>
                                      </p:cBhvr>
                                      <p:to>
                                        <p:strVal val="visible"/>
                                      </p:to>
                                    </p:set>
                                    <p:animEffect transition="in" filter="fade">
                                      <p:cBhvr>
                                        <p:cTn id="86" dur="500"/>
                                        <p:tgtEl>
                                          <p:spTgt spid="25">
                                            <p:txEl>
                                              <p:pRg st="0" end="0"/>
                                            </p:txEl>
                                          </p:spTgt>
                                        </p:tgtEl>
                                      </p:cBhvr>
                                    </p:animEffect>
                                    <p:anim calcmode="lin" valueType="num">
                                      <p:cBhvr>
                                        <p:cTn id="8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5">
                                            <p:txEl>
                                              <p:pRg st="0" end="0"/>
                                            </p:txEl>
                                          </p:spTgt>
                                        </p:tgtEl>
                                        <p:attrNameLst>
                                          <p:attrName>ppt_y</p:attrName>
                                        </p:attrNameLst>
                                      </p:cBhvr>
                                      <p:tavLst>
                                        <p:tav tm="0">
                                          <p:val>
                                            <p:strVal val="#ppt_y+.1"/>
                                          </p:val>
                                        </p:tav>
                                        <p:tav tm="100000">
                                          <p:val>
                                            <p:strVal val="#ppt_y"/>
                                          </p:val>
                                        </p:tav>
                                      </p:tavLst>
                                    </p:anim>
                                  </p:childTnLst>
                                </p:cTn>
                              </p:par>
                              <p:par>
                                <p:cTn id="89" presetID="10" presetClass="entr" presetSubtype="0" fill="hold" grpId="0" nodeType="withEffect">
                                  <p:stCondLst>
                                    <p:cond delay="800"/>
                                  </p:stCondLst>
                                  <p:childTnLst>
                                    <p:set>
                                      <p:cBhvr>
                                        <p:cTn id="90" dur="1" fill="hold">
                                          <p:stCondLst>
                                            <p:cond delay="0"/>
                                          </p:stCondLst>
                                        </p:cTn>
                                        <p:tgtEl>
                                          <p:spTgt spid="26">
                                            <p:txEl>
                                              <p:pRg st="0" end="0"/>
                                            </p:txEl>
                                          </p:spTgt>
                                        </p:tgtEl>
                                        <p:attrNameLst>
                                          <p:attrName>style.visibility</p:attrName>
                                        </p:attrNameLst>
                                      </p:cBhvr>
                                      <p:to>
                                        <p:strVal val="visible"/>
                                      </p:to>
                                    </p:set>
                                    <p:animEffect transition="in" filter="fade">
                                      <p:cBhvr>
                                        <p:cTn id="91" dur="500"/>
                                        <p:tgtEl>
                                          <p:spTgt spid="26">
                                            <p:txEl>
                                              <p:pRg st="0" end="0"/>
                                            </p:txEl>
                                          </p:spTgt>
                                        </p:tgtEl>
                                      </p:cBhvr>
                                    </p:animEffect>
                                  </p:childTnLst>
                                </p:cTn>
                              </p:par>
                            </p:childTnLst>
                          </p:cTn>
                        </p:par>
                        <p:par>
                          <p:cTn id="92" fill="hold">
                            <p:stCondLst>
                              <p:cond delay="6200"/>
                            </p:stCondLst>
                            <p:childTnLst>
                              <p:par>
                                <p:cTn id="93" presetID="53" presetClass="entr" presetSubtype="16" fill="hold" grpId="0" nodeType="afterEffect">
                                  <p:stCondLst>
                                    <p:cond delay="0"/>
                                  </p:stCondLst>
                                  <p:childTnLst>
                                    <p:set>
                                      <p:cBhvr>
                                        <p:cTn id="94" dur="1" fill="hold">
                                          <p:stCondLst>
                                            <p:cond delay="0"/>
                                          </p:stCondLst>
                                        </p:cTn>
                                        <p:tgtEl>
                                          <p:spTgt spid="27">
                                            <p:txEl>
                                              <p:pRg st="0" end="0"/>
                                            </p:txEl>
                                          </p:spTgt>
                                        </p:tgtEl>
                                        <p:attrNameLst>
                                          <p:attrName>style.visibility</p:attrName>
                                        </p:attrNameLst>
                                      </p:cBhvr>
                                      <p:to>
                                        <p:strVal val="visible"/>
                                      </p:to>
                                    </p:set>
                                    <p:anim calcmode="lin" valueType="num">
                                      <p:cBhvr>
                                        <p:cTn id="95" dur="3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96" dur="3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97" dur="300"/>
                                        <p:tgtEl>
                                          <p:spTgt spid="27">
                                            <p:txEl>
                                              <p:pRg st="0" end="0"/>
                                            </p:txEl>
                                          </p:spTgt>
                                        </p:tgtEl>
                                      </p:cBhvr>
                                    </p:animEffect>
                                  </p:childTnLst>
                                </p:cTn>
                              </p:par>
                            </p:childTnLst>
                          </p:cTn>
                        </p:par>
                        <p:par>
                          <p:cTn id="98" fill="hold">
                            <p:stCondLst>
                              <p:cond delay="6500"/>
                            </p:stCondLst>
                            <p:childTnLst>
                              <p:par>
                                <p:cTn id="99" presetID="22" presetClass="entr" presetSubtype="1" fill="hold"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up)">
                                      <p:cBhvr>
                                        <p:cTn id="101" dur="500"/>
                                        <p:tgtEl>
                                          <p:spTgt spid="34"/>
                                        </p:tgtEl>
                                      </p:cBhvr>
                                    </p:animEffect>
                                  </p:childTnLst>
                                </p:cTn>
                              </p:par>
                            </p:childTnLst>
                          </p:cTn>
                        </p:par>
                        <p:par>
                          <p:cTn id="102" fill="hold">
                            <p:stCondLst>
                              <p:cond delay="7000"/>
                            </p:stCondLst>
                            <p:childTnLst>
                              <p:par>
                                <p:cTn id="103" presetID="53" presetClass="entr" presetSubtype="16" fill="hold" grpId="0" nodeType="afterEffect" nodePh="1">
                                  <p:stCondLst>
                                    <p:cond delay="0"/>
                                  </p:stCondLst>
                                  <p:endCondLst>
                                    <p:cond evt="begin" delay="0">
                                      <p:tn val="103"/>
                                    </p:cond>
                                  </p:end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par>
                                <p:cTn id="108" presetID="42" presetClass="entr" presetSubtype="0" fill="hold" grpId="0" nodeType="withEffect">
                                  <p:stCondLst>
                                    <p:cond delay="200"/>
                                  </p:stCondLst>
                                  <p:childTnLst>
                                    <p:set>
                                      <p:cBhvr>
                                        <p:cTn id="109" dur="1" fill="hold">
                                          <p:stCondLst>
                                            <p:cond delay="0"/>
                                          </p:stCondLst>
                                        </p:cTn>
                                        <p:tgtEl>
                                          <p:spTgt spid="29">
                                            <p:txEl>
                                              <p:pRg st="0" end="0"/>
                                            </p:txEl>
                                          </p:spTgt>
                                        </p:tgtEl>
                                        <p:attrNameLst>
                                          <p:attrName>style.visibility</p:attrName>
                                        </p:attrNameLst>
                                      </p:cBhvr>
                                      <p:to>
                                        <p:strVal val="visible"/>
                                      </p:to>
                                    </p:set>
                                    <p:animEffect transition="in" filter="fade">
                                      <p:cBhvr>
                                        <p:cTn id="110" dur="400"/>
                                        <p:tgtEl>
                                          <p:spTgt spid="29">
                                            <p:txEl>
                                              <p:pRg st="0" end="0"/>
                                            </p:txEl>
                                          </p:spTgt>
                                        </p:tgtEl>
                                      </p:cBhvr>
                                    </p:animEffect>
                                    <p:anim calcmode="lin" valueType="num">
                                      <p:cBhvr>
                                        <p:cTn id="111" dur="4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12" dur="400" fill="hold"/>
                                        <p:tgtEl>
                                          <p:spTgt spid="29">
                                            <p:txEl>
                                              <p:pRg st="0" end="0"/>
                                            </p:txEl>
                                          </p:spTgt>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200"/>
                                  </p:stCondLst>
                                  <p:childTnLst>
                                    <p:set>
                                      <p:cBhvr>
                                        <p:cTn id="114" dur="1" fill="hold">
                                          <p:stCondLst>
                                            <p:cond delay="0"/>
                                          </p:stCondLst>
                                        </p:cTn>
                                        <p:tgtEl>
                                          <p:spTgt spid="30">
                                            <p:txEl>
                                              <p:pRg st="0" end="0"/>
                                            </p:txEl>
                                          </p:spTgt>
                                        </p:tgtEl>
                                        <p:attrNameLst>
                                          <p:attrName>style.visibility</p:attrName>
                                        </p:attrNameLst>
                                      </p:cBhvr>
                                      <p:to>
                                        <p:strVal val="visible"/>
                                      </p:to>
                                    </p:set>
                                    <p:animEffect transition="in" filter="fade">
                                      <p:cBhvr>
                                        <p:cTn id="115" dur="500"/>
                                        <p:tgtEl>
                                          <p:spTgt spid="30">
                                            <p:txEl>
                                              <p:pRg st="0" end="0"/>
                                            </p:txEl>
                                          </p:spTgt>
                                        </p:tgtEl>
                                      </p:cBhvr>
                                    </p:animEffect>
                                    <p:anim calcmode="lin" valueType="num">
                                      <p:cBhvr>
                                        <p:cTn id="116"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30">
                                            <p:txEl>
                                              <p:pRg st="0" end="0"/>
                                            </p:txEl>
                                          </p:spTgt>
                                        </p:tgtEl>
                                        <p:attrNameLst>
                                          <p:attrName>ppt_y</p:attrName>
                                        </p:attrNameLst>
                                      </p:cBhvr>
                                      <p:tavLst>
                                        <p:tav tm="0">
                                          <p:val>
                                            <p:strVal val="#ppt_y+.1"/>
                                          </p:val>
                                        </p:tav>
                                        <p:tav tm="100000">
                                          <p:val>
                                            <p:strVal val="#ppt_y"/>
                                          </p:val>
                                        </p:tav>
                                      </p:tavLst>
                                    </p:anim>
                                  </p:childTnLst>
                                </p:cTn>
                              </p:par>
                              <p:par>
                                <p:cTn id="118" presetID="10" presetClass="entr" presetSubtype="0" fill="hold" grpId="0" nodeType="withEffect">
                                  <p:stCondLst>
                                    <p:cond delay="800"/>
                                  </p:stCondLst>
                                  <p:childTnLst>
                                    <p:set>
                                      <p:cBhvr>
                                        <p:cTn id="119" dur="1" fill="hold">
                                          <p:stCondLst>
                                            <p:cond delay="0"/>
                                          </p:stCondLst>
                                        </p:cTn>
                                        <p:tgtEl>
                                          <p:spTgt spid="31">
                                            <p:txEl>
                                              <p:pRg st="0" end="0"/>
                                            </p:txEl>
                                          </p:spTgt>
                                        </p:tgtEl>
                                        <p:attrNameLst>
                                          <p:attrName>style.visibility</p:attrName>
                                        </p:attrNameLst>
                                      </p:cBhvr>
                                      <p:to>
                                        <p:strVal val="visible"/>
                                      </p:to>
                                    </p:set>
                                    <p:animEffect transition="in" filter="fade">
                                      <p:cBhvr>
                                        <p:cTn id="120" dur="500"/>
                                        <p:tgtEl>
                                          <p:spTgt spid="31">
                                            <p:txEl>
                                              <p:pRg st="0" end="0"/>
                                            </p:txEl>
                                          </p:spTgt>
                                        </p:tgtEl>
                                      </p:cBhvr>
                                    </p:animEffect>
                                  </p:childTnLst>
                                </p:cTn>
                              </p:par>
                            </p:childTnLst>
                          </p:cTn>
                        </p:par>
                        <p:par>
                          <p:cTn id="121" fill="hold">
                            <p:stCondLst>
                              <p:cond delay="8300"/>
                            </p:stCondLst>
                            <p:childTnLst>
                              <p:par>
                                <p:cTn id="122" presetID="53" presetClass="entr" presetSubtype="16" fill="hold" grpId="0" nodeType="afterEffect">
                                  <p:stCondLst>
                                    <p:cond delay="0"/>
                                  </p:stCondLst>
                                  <p:childTnLst>
                                    <p:set>
                                      <p:cBhvr>
                                        <p:cTn id="123" dur="1" fill="hold">
                                          <p:stCondLst>
                                            <p:cond delay="0"/>
                                          </p:stCondLst>
                                        </p:cTn>
                                        <p:tgtEl>
                                          <p:spTgt spid="32">
                                            <p:txEl>
                                              <p:pRg st="0" end="0"/>
                                            </p:txEl>
                                          </p:spTgt>
                                        </p:tgtEl>
                                        <p:attrNameLst>
                                          <p:attrName>style.visibility</p:attrName>
                                        </p:attrNameLst>
                                      </p:cBhvr>
                                      <p:to>
                                        <p:strVal val="visible"/>
                                      </p:to>
                                    </p:set>
                                    <p:anim calcmode="lin" valueType="num">
                                      <p:cBhvr>
                                        <p:cTn id="124" dur="3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125" dur="3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126" dur="3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1" grpId="0"/>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P spid="16" grpId="0" build="p">
        <p:tmplLst>
          <p:tmpl lvl="1">
            <p:tnLst>
              <p:par>
                <p:cTn presetID="10" presetClass="entr" presetSubtype="0" fill="hold" nodeType="withEffect">
                  <p:stCondLst>
                    <p:cond delay="8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53" presetClass="entr" presetSubtype="16"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p:cTn dur="300" fill="hold"/>
                        <p:tgtEl>
                          <p:spTgt spid="17"/>
                        </p:tgtEl>
                        <p:attrNameLst>
                          <p:attrName>ppt_w</p:attrName>
                        </p:attrNameLst>
                      </p:cBhvr>
                      <p:tavLst>
                        <p:tav tm="0">
                          <p:val>
                            <p:fltVal val="0"/>
                          </p:val>
                        </p:tav>
                        <p:tav tm="100000">
                          <p:val>
                            <p:strVal val="#ppt_w"/>
                          </p:val>
                        </p:tav>
                      </p:tavLst>
                    </p:anim>
                    <p:anim calcmode="lin" valueType="num">
                      <p:cBhvr>
                        <p:cTn dur="300" fill="hold"/>
                        <p:tgtEl>
                          <p:spTgt spid="17"/>
                        </p:tgtEl>
                        <p:attrNameLst>
                          <p:attrName>ppt_h</p:attrName>
                        </p:attrNameLst>
                      </p:cBhvr>
                      <p:tavLst>
                        <p:tav tm="0">
                          <p:val>
                            <p:fltVal val="0"/>
                          </p:val>
                        </p:tav>
                        <p:tav tm="100000">
                          <p:val>
                            <p:strVal val="#ppt_h"/>
                          </p:val>
                        </p:tav>
                      </p:tavLst>
                    </p:anim>
                    <p:animEffect transition="in" filter="fade">
                      <p:cBhvr>
                        <p:cTn dur="300"/>
                        <p:tgtEl>
                          <p:spTgt spid="17"/>
                        </p:tgtEl>
                      </p:cBhvr>
                    </p:animEffect>
                  </p:childTnLst>
                </p:cTn>
              </p:par>
            </p:tnLst>
          </p:tmpl>
        </p:tmplLst>
      </p:bldP>
      <p:bldP spid="18" grpId="0"/>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400"/>
                        <p:tgtEl>
                          <p:spTgt spid="19"/>
                        </p:tgtEl>
                      </p:cBhvr>
                    </p:animEffect>
                    <p:anim calcmode="lin" valueType="num">
                      <p:cBhvr>
                        <p:cTn dur="400" fill="hold"/>
                        <p:tgtEl>
                          <p:spTgt spid="19"/>
                        </p:tgtEl>
                        <p:attrNameLst>
                          <p:attrName>ppt_x</p:attrName>
                        </p:attrNameLst>
                      </p:cBhvr>
                      <p:tavLst>
                        <p:tav tm="0">
                          <p:val>
                            <p:strVal val="#ppt_x"/>
                          </p:val>
                        </p:tav>
                        <p:tav tm="100000">
                          <p:val>
                            <p:strVal val="#ppt_x"/>
                          </p:val>
                        </p:tav>
                      </p:tavLst>
                    </p:anim>
                    <p:anim calcmode="lin" valueType="num">
                      <p:cBhvr>
                        <p:cTn dur="4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300" fill="hold"/>
                        <p:tgtEl>
                          <p:spTgt spid="22"/>
                        </p:tgtEl>
                        <p:attrNameLst>
                          <p:attrName>ppt_w</p:attrName>
                        </p:attrNameLst>
                      </p:cBhvr>
                      <p:tavLst>
                        <p:tav tm="0">
                          <p:val>
                            <p:fltVal val="0"/>
                          </p:val>
                        </p:tav>
                        <p:tav tm="100000">
                          <p:val>
                            <p:strVal val="#ppt_w"/>
                          </p:val>
                        </p:tav>
                      </p:tavLst>
                    </p:anim>
                    <p:anim calcmode="lin" valueType="num">
                      <p:cBhvr>
                        <p:cTn dur="300" fill="hold"/>
                        <p:tgtEl>
                          <p:spTgt spid="22"/>
                        </p:tgtEl>
                        <p:attrNameLst>
                          <p:attrName>ppt_h</p:attrName>
                        </p:attrNameLst>
                      </p:cBhvr>
                      <p:tavLst>
                        <p:tav tm="0">
                          <p:val>
                            <p:fltVal val="0"/>
                          </p:val>
                        </p:tav>
                        <p:tav tm="100000">
                          <p:val>
                            <p:strVal val="#ppt_h"/>
                          </p:val>
                        </p:tav>
                      </p:tavLst>
                    </p:anim>
                    <p:animEffect transition="in" filter="fade">
                      <p:cBhvr>
                        <p:cTn dur="300"/>
                        <p:tgtEl>
                          <p:spTgt spid="22"/>
                        </p:tgtEl>
                      </p:cBhvr>
                    </p:animEffect>
                  </p:childTnLst>
                </p:cTn>
              </p:par>
            </p:tnLst>
          </p:tmpl>
        </p:tmplLst>
      </p:bldP>
      <p:bldP spid="23" grpId="0"/>
      <p:bldP spid="24" grpId="0" build="p">
        <p:tmplLst>
          <p:tmpl lvl="1">
            <p:tnLst>
              <p:par>
                <p:cTn presetID="42" presetClass="entr" presetSubtype="0"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Effect transition="in" filter="fade">
                      <p:cBhvr>
                        <p:cTn dur="400"/>
                        <p:tgtEl>
                          <p:spTgt spid="24"/>
                        </p:tgtEl>
                      </p:cBhvr>
                    </p:animEffect>
                    <p:anim calcmode="lin" valueType="num">
                      <p:cBhvr>
                        <p:cTn dur="400" fill="hold"/>
                        <p:tgtEl>
                          <p:spTgt spid="24"/>
                        </p:tgtEl>
                        <p:attrNameLst>
                          <p:attrName>ppt_x</p:attrName>
                        </p:attrNameLst>
                      </p:cBhvr>
                      <p:tavLst>
                        <p:tav tm="0">
                          <p:val>
                            <p:strVal val="#ppt_x"/>
                          </p:val>
                        </p:tav>
                        <p:tav tm="100000">
                          <p:val>
                            <p:strVal val="#ppt_x"/>
                          </p:val>
                        </p:tav>
                      </p:tavLst>
                    </p:anim>
                    <p:anim calcmode="lin" valueType="num">
                      <p:cBhvr>
                        <p:cTn dur="400" fill="hold"/>
                        <p:tgtEl>
                          <p:spTgt spid="24"/>
                        </p:tgtEl>
                        <p:attrNameLst>
                          <p:attrName>ppt_y</p:attrName>
                        </p:attrNameLst>
                      </p:cBhvr>
                      <p:tavLst>
                        <p:tav tm="0">
                          <p:val>
                            <p:strVal val="#ppt_y+.1"/>
                          </p:val>
                        </p:tav>
                        <p:tav tm="100000">
                          <p:val>
                            <p:strVal val="#ppt_y"/>
                          </p:val>
                        </p:tav>
                      </p:tavLst>
                    </p:anim>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10" presetClass="entr" presetSubtype="0" fill="hold" nodeType="withEffect">
                  <p:stCondLst>
                    <p:cond delay="8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53" presetClass="entr" presetSubtype="16"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300" fill="hold"/>
                        <p:tgtEl>
                          <p:spTgt spid="27"/>
                        </p:tgtEl>
                        <p:attrNameLst>
                          <p:attrName>ppt_w</p:attrName>
                        </p:attrNameLst>
                      </p:cBhvr>
                      <p:tavLst>
                        <p:tav tm="0">
                          <p:val>
                            <p:fltVal val="0"/>
                          </p:val>
                        </p:tav>
                        <p:tav tm="100000">
                          <p:val>
                            <p:strVal val="#ppt_w"/>
                          </p:val>
                        </p:tav>
                      </p:tavLst>
                    </p:anim>
                    <p:anim calcmode="lin" valueType="num">
                      <p:cBhvr>
                        <p:cTn dur="300" fill="hold"/>
                        <p:tgtEl>
                          <p:spTgt spid="27"/>
                        </p:tgtEl>
                        <p:attrNameLst>
                          <p:attrName>ppt_h</p:attrName>
                        </p:attrNameLst>
                      </p:cBhvr>
                      <p:tavLst>
                        <p:tav tm="0">
                          <p:val>
                            <p:fltVal val="0"/>
                          </p:val>
                        </p:tav>
                        <p:tav tm="100000">
                          <p:val>
                            <p:strVal val="#ppt_h"/>
                          </p:val>
                        </p:tav>
                      </p:tavLst>
                    </p:anim>
                    <p:animEffect transition="in" filter="fade">
                      <p:cBhvr>
                        <p:cTn dur="300"/>
                        <p:tgtEl>
                          <p:spTgt spid="27"/>
                        </p:tgtEl>
                      </p:cBhvr>
                    </p:animEffect>
                  </p:childTnLst>
                </p:cTn>
              </p:par>
            </p:tnLst>
          </p:tmpl>
        </p:tmplLst>
      </p:bldP>
      <p:bldP spid="28" grpId="0"/>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400"/>
                        <p:tgtEl>
                          <p:spTgt spid="29"/>
                        </p:tgtEl>
                      </p:cBhvr>
                    </p:animEffect>
                    <p:anim calcmode="lin" valueType="num">
                      <p:cBhvr>
                        <p:cTn dur="400" fill="hold"/>
                        <p:tgtEl>
                          <p:spTgt spid="29"/>
                        </p:tgtEl>
                        <p:attrNameLst>
                          <p:attrName>ppt_x</p:attrName>
                        </p:attrNameLst>
                      </p:cBhvr>
                      <p:tavLst>
                        <p:tav tm="0">
                          <p:val>
                            <p:strVal val="#ppt_x"/>
                          </p:val>
                        </p:tav>
                        <p:tav tm="100000">
                          <p:val>
                            <p:strVal val="#ppt_x"/>
                          </p:val>
                        </p:tav>
                      </p:tavLst>
                    </p:anim>
                    <p:anim calcmode="lin" valueType="num">
                      <p:cBhvr>
                        <p:cTn dur="4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53" presetClass="entr" presetSubtype="16"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300" fill="hold"/>
                        <p:tgtEl>
                          <p:spTgt spid="32"/>
                        </p:tgtEl>
                        <p:attrNameLst>
                          <p:attrName>ppt_w</p:attrName>
                        </p:attrNameLst>
                      </p:cBhvr>
                      <p:tavLst>
                        <p:tav tm="0">
                          <p:val>
                            <p:fltVal val="0"/>
                          </p:val>
                        </p:tav>
                        <p:tav tm="100000">
                          <p:val>
                            <p:strVal val="#ppt_w"/>
                          </p:val>
                        </p:tav>
                      </p:tavLst>
                    </p:anim>
                    <p:anim calcmode="lin" valueType="num">
                      <p:cBhvr>
                        <p:cTn dur="300" fill="hold"/>
                        <p:tgtEl>
                          <p:spTgt spid="32"/>
                        </p:tgtEl>
                        <p:attrNameLst>
                          <p:attrName>ppt_h</p:attrName>
                        </p:attrNameLst>
                      </p:cBhvr>
                      <p:tavLst>
                        <p:tav tm="0">
                          <p:val>
                            <p:fltVal val="0"/>
                          </p:val>
                        </p:tav>
                        <p:tav tm="100000">
                          <p:val>
                            <p:strVal val="#ppt_h"/>
                          </p:val>
                        </p:tav>
                      </p:tavLst>
                    </p:anim>
                    <p:animEffect transition="in" filter="fade">
                      <p:cBhvr>
                        <p:cTn dur="300"/>
                        <p:tgtEl>
                          <p:spTgt spid="32"/>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3" name="Picture Placeholder 2"/>
          <p:cNvSpPr>
            <a:spLocks noGrp="1"/>
          </p:cNvSpPr>
          <p:nvPr>
            <p:ph type="pic" sz="quarter" idx="17"/>
          </p:nvPr>
        </p:nvSpPr>
        <p:spPr>
          <a:xfrm>
            <a:off x="427039" y="1371601"/>
            <a:ext cx="1465260" cy="1490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3" name="Rectangle 2"/>
          <p:cNvSpPr/>
          <p:nvPr userDrawn="1"/>
        </p:nvSpPr>
        <p:spPr>
          <a:xfrm>
            <a:off x="427038" y="2861734"/>
            <a:ext cx="1465260" cy="10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 Placeholder 7"/>
          <p:cNvSpPr>
            <a:spLocks noGrp="1"/>
          </p:cNvSpPr>
          <p:nvPr>
            <p:ph type="body" sz="quarter" idx="18" hasCustomPrompt="1"/>
          </p:nvPr>
        </p:nvSpPr>
        <p:spPr>
          <a:xfrm>
            <a:off x="427038" y="3072509"/>
            <a:ext cx="1465259"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35" name="Text Placeholder 7"/>
          <p:cNvSpPr>
            <a:spLocks noGrp="1"/>
          </p:cNvSpPr>
          <p:nvPr>
            <p:ph type="body" sz="quarter" idx="19" hasCustomPrompt="1"/>
          </p:nvPr>
        </p:nvSpPr>
        <p:spPr>
          <a:xfrm>
            <a:off x="427038" y="3440479"/>
            <a:ext cx="1465259"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6" name="Text Placeholder 2"/>
          <p:cNvSpPr>
            <a:spLocks noGrp="1"/>
          </p:cNvSpPr>
          <p:nvPr>
            <p:ph type="body" sz="quarter" idx="16" hasCustomPrompt="1"/>
          </p:nvPr>
        </p:nvSpPr>
        <p:spPr>
          <a:xfrm>
            <a:off x="427039" y="3698589"/>
            <a:ext cx="1465259"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37" name="Text Placeholder 7"/>
          <p:cNvSpPr>
            <a:spLocks noGrp="1"/>
          </p:cNvSpPr>
          <p:nvPr>
            <p:ph type="body" sz="quarter" idx="39" hasCustomPrompt="1"/>
          </p:nvPr>
        </p:nvSpPr>
        <p:spPr>
          <a:xfrm>
            <a:off x="991434" y="4365501"/>
            <a:ext cx="459016"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38" name="Picture Placeholder 2"/>
          <p:cNvSpPr>
            <a:spLocks noGrp="1"/>
          </p:cNvSpPr>
          <p:nvPr>
            <p:ph type="pic" sz="quarter" idx="40"/>
          </p:nvPr>
        </p:nvSpPr>
        <p:spPr>
          <a:xfrm>
            <a:off x="2128841" y="1371601"/>
            <a:ext cx="1465260" cy="1490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39" name="Rectangle 38"/>
          <p:cNvSpPr/>
          <p:nvPr userDrawn="1"/>
        </p:nvSpPr>
        <p:spPr>
          <a:xfrm>
            <a:off x="2128840" y="2861734"/>
            <a:ext cx="1465260" cy="101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 Placeholder 7"/>
          <p:cNvSpPr>
            <a:spLocks noGrp="1"/>
          </p:cNvSpPr>
          <p:nvPr>
            <p:ph type="body" sz="quarter" idx="41" hasCustomPrompt="1"/>
          </p:nvPr>
        </p:nvSpPr>
        <p:spPr>
          <a:xfrm>
            <a:off x="2128840" y="3072509"/>
            <a:ext cx="1465259"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41" name="Text Placeholder 7"/>
          <p:cNvSpPr>
            <a:spLocks noGrp="1"/>
          </p:cNvSpPr>
          <p:nvPr>
            <p:ph type="body" sz="quarter" idx="42" hasCustomPrompt="1"/>
          </p:nvPr>
        </p:nvSpPr>
        <p:spPr>
          <a:xfrm>
            <a:off x="2128840" y="3440479"/>
            <a:ext cx="1465259"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2" name="Text Placeholder 2"/>
          <p:cNvSpPr>
            <a:spLocks noGrp="1"/>
          </p:cNvSpPr>
          <p:nvPr>
            <p:ph type="body" sz="quarter" idx="43" hasCustomPrompt="1"/>
          </p:nvPr>
        </p:nvSpPr>
        <p:spPr>
          <a:xfrm>
            <a:off x="2128841" y="3698589"/>
            <a:ext cx="1465259"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43" name="Text Placeholder 7"/>
          <p:cNvSpPr>
            <a:spLocks noGrp="1"/>
          </p:cNvSpPr>
          <p:nvPr>
            <p:ph type="body" sz="quarter" idx="44" hasCustomPrompt="1"/>
          </p:nvPr>
        </p:nvSpPr>
        <p:spPr>
          <a:xfrm>
            <a:off x="2693236" y="4365501"/>
            <a:ext cx="459016"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44" name="Picture Placeholder 2"/>
          <p:cNvSpPr>
            <a:spLocks noGrp="1"/>
          </p:cNvSpPr>
          <p:nvPr>
            <p:ph type="pic" sz="quarter" idx="45"/>
          </p:nvPr>
        </p:nvSpPr>
        <p:spPr>
          <a:xfrm>
            <a:off x="3830641" y="1371601"/>
            <a:ext cx="1465260" cy="1490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45" name="Rectangle 44"/>
          <p:cNvSpPr/>
          <p:nvPr userDrawn="1"/>
        </p:nvSpPr>
        <p:spPr>
          <a:xfrm>
            <a:off x="3830640" y="2861734"/>
            <a:ext cx="1465260" cy="10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 Placeholder 7"/>
          <p:cNvSpPr>
            <a:spLocks noGrp="1"/>
          </p:cNvSpPr>
          <p:nvPr>
            <p:ph type="body" sz="quarter" idx="46" hasCustomPrompt="1"/>
          </p:nvPr>
        </p:nvSpPr>
        <p:spPr>
          <a:xfrm>
            <a:off x="3830640" y="3072509"/>
            <a:ext cx="1465259"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47" name="Text Placeholder 7"/>
          <p:cNvSpPr>
            <a:spLocks noGrp="1"/>
          </p:cNvSpPr>
          <p:nvPr>
            <p:ph type="body" sz="quarter" idx="47" hasCustomPrompt="1"/>
          </p:nvPr>
        </p:nvSpPr>
        <p:spPr>
          <a:xfrm>
            <a:off x="3830640" y="3440479"/>
            <a:ext cx="1465259"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8" name="Text Placeholder 2"/>
          <p:cNvSpPr>
            <a:spLocks noGrp="1"/>
          </p:cNvSpPr>
          <p:nvPr>
            <p:ph type="body" sz="quarter" idx="48" hasCustomPrompt="1"/>
          </p:nvPr>
        </p:nvSpPr>
        <p:spPr>
          <a:xfrm>
            <a:off x="3830641" y="3698589"/>
            <a:ext cx="1465259"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49" name="Text Placeholder 7"/>
          <p:cNvSpPr>
            <a:spLocks noGrp="1"/>
          </p:cNvSpPr>
          <p:nvPr>
            <p:ph type="body" sz="quarter" idx="49" hasCustomPrompt="1"/>
          </p:nvPr>
        </p:nvSpPr>
        <p:spPr>
          <a:xfrm>
            <a:off x="4395036" y="4365501"/>
            <a:ext cx="459016"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50" name="Picture Placeholder 2"/>
          <p:cNvSpPr>
            <a:spLocks noGrp="1"/>
          </p:cNvSpPr>
          <p:nvPr>
            <p:ph type="pic" sz="quarter" idx="50"/>
          </p:nvPr>
        </p:nvSpPr>
        <p:spPr>
          <a:xfrm>
            <a:off x="5519741" y="1371601"/>
            <a:ext cx="1465260" cy="1490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51" name="Rectangle 50"/>
          <p:cNvSpPr/>
          <p:nvPr userDrawn="1"/>
        </p:nvSpPr>
        <p:spPr>
          <a:xfrm>
            <a:off x="5519740" y="2861734"/>
            <a:ext cx="1465260" cy="101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 Placeholder 7"/>
          <p:cNvSpPr>
            <a:spLocks noGrp="1"/>
          </p:cNvSpPr>
          <p:nvPr>
            <p:ph type="body" sz="quarter" idx="51" hasCustomPrompt="1"/>
          </p:nvPr>
        </p:nvSpPr>
        <p:spPr>
          <a:xfrm>
            <a:off x="5519740" y="3072509"/>
            <a:ext cx="1465259"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53" name="Text Placeholder 7"/>
          <p:cNvSpPr>
            <a:spLocks noGrp="1"/>
          </p:cNvSpPr>
          <p:nvPr>
            <p:ph type="body" sz="quarter" idx="52" hasCustomPrompt="1"/>
          </p:nvPr>
        </p:nvSpPr>
        <p:spPr>
          <a:xfrm>
            <a:off x="5519740" y="3440479"/>
            <a:ext cx="1465259"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4" name="Text Placeholder 2"/>
          <p:cNvSpPr>
            <a:spLocks noGrp="1"/>
          </p:cNvSpPr>
          <p:nvPr>
            <p:ph type="body" sz="quarter" idx="53" hasCustomPrompt="1"/>
          </p:nvPr>
        </p:nvSpPr>
        <p:spPr>
          <a:xfrm>
            <a:off x="5519741" y="3698589"/>
            <a:ext cx="1465259"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55" name="Text Placeholder 7"/>
          <p:cNvSpPr>
            <a:spLocks noGrp="1"/>
          </p:cNvSpPr>
          <p:nvPr>
            <p:ph type="body" sz="quarter" idx="54" hasCustomPrompt="1"/>
          </p:nvPr>
        </p:nvSpPr>
        <p:spPr>
          <a:xfrm>
            <a:off x="6084136" y="4365501"/>
            <a:ext cx="459016"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56" name="Picture Placeholder 2"/>
          <p:cNvSpPr>
            <a:spLocks noGrp="1"/>
          </p:cNvSpPr>
          <p:nvPr>
            <p:ph type="pic" sz="quarter" idx="55"/>
          </p:nvPr>
        </p:nvSpPr>
        <p:spPr>
          <a:xfrm>
            <a:off x="7216778" y="1371601"/>
            <a:ext cx="1465260" cy="1490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57" name="Rectangle 56"/>
          <p:cNvSpPr/>
          <p:nvPr userDrawn="1"/>
        </p:nvSpPr>
        <p:spPr>
          <a:xfrm>
            <a:off x="7216777" y="2861734"/>
            <a:ext cx="1465260" cy="101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 Placeholder 7"/>
          <p:cNvSpPr>
            <a:spLocks noGrp="1"/>
          </p:cNvSpPr>
          <p:nvPr>
            <p:ph type="body" sz="quarter" idx="56" hasCustomPrompt="1"/>
          </p:nvPr>
        </p:nvSpPr>
        <p:spPr>
          <a:xfrm>
            <a:off x="7216777" y="3072509"/>
            <a:ext cx="1465259"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59" name="Text Placeholder 7"/>
          <p:cNvSpPr>
            <a:spLocks noGrp="1"/>
          </p:cNvSpPr>
          <p:nvPr>
            <p:ph type="body" sz="quarter" idx="57" hasCustomPrompt="1"/>
          </p:nvPr>
        </p:nvSpPr>
        <p:spPr>
          <a:xfrm>
            <a:off x="7216777" y="3440479"/>
            <a:ext cx="1465259"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0" name="Text Placeholder 2"/>
          <p:cNvSpPr>
            <a:spLocks noGrp="1"/>
          </p:cNvSpPr>
          <p:nvPr>
            <p:ph type="body" sz="quarter" idx="58" hasCustomPrompt="1"/>
          </p:nvPr>
        </p:nvSpPr>
        <p:spPr>
          <a:xfrm>
            <a:off x="7216778" y="3698589"/>
            <a:ext cx="1465259"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61" name="Text Placeholder 7"/>
          <p:cNvSpPr>
            <a:spLocks noGrp="1"/>
          </p:cNvSpPr>
          <p:nvPr>
            <p:ph type="body" sz="quarter" idx="59" hasCustomPrompt="1"/>
          </p:nvPr>
        </p:nvSpPr>
        <p:spPr>
          <a:xfrm>
            <a:off x="7781173" y="4365501"/>
            <a:ext cx="459016"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a:t>icon</a:t>
            </a:r>
            <a:endParaRPr lang="es-ES_tradnl" dirty="0"/>
          </a:p>
        </p:txBody>
      </p:sp>
    </p:spTree>
    <p:extLst>
      <p:ext uri="{BB962C8B-B14F-4D97-AF65-F5344CB8AC3E}">
        <p14:creationId xmlns:p14="http://schemas.microsoft.com/office/powerpoint/2010/main" val="391339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nodePh="1">
                                  <p:stCondLst>
                                    <p:cond delay="0"/>
                                  </p:stCondLst>
                                  <p:endCondLst>
                                    <p:cond evt="begin" delay="0">
                                      <p:tn val="16"/>
                                    </p:cond>
                                  </p:end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Effect transition="in" filter="fade">
                                      <p:cBhvr>
                                        <p:cTn id="20" dur="500"/>
                                        <p:tgtEl>
                                          <p:spTgt spid="33"/>
                                        </p:tgtEl>
                                      </p:cBhvr>
                                    </p:animEffect>
                                  </p:childTnLst>
                                </p:cTn>
                              </p:par>
                            </p:childTnLst>
                          </p:cTn>
                        </p:par>
                        <p:par>
                          <p:cTn id="21" fill="hold">
                            <p:stCondLst>
                              <p:cond delay="12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par>
                                <p:cTn id="25" presetID="42" presetClass="entr" presetSubtype="0" fill="hold" grpId="0" nodeType="withEffect">
                                  <p:stCondLst>
                                    <p:cond delay="20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400"/>
                                        <p:tgtEl>
                                          <p:spTgt spid="34">
                                            <p:txEl>
                                              <p:pRg st="0" end="0"/>
                                            </p:txEl>
                                          </p:spTgt>
                                        </p:tgtEl>
                                      </p:cBhvr>
                                    </p:animEffect>
                                    <p:anim calcmode="lin" valueType="num">
                                      <p:cBhvr>
                                        <p:cTn id="28" dur="4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29" dur="400" fill="hold"/>
                                        <p:tgtEl>
                                          <p:spTgt spid="34">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anim calcmode="lin" valueType="num">
                                      <p:cBhvr>
                                        <p:cTn id="3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35">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36">
                                            <p:txEl>
                                              <p:pRg st="0" end="0"/>
                                            </p:txEl>
                                          </p:spTgt>
                                        </p:tgtEl>
                                        <p:attrNameLst>
                                          <p:attrName>style.visibility</p:attrName>
                                        </p:attrNameLst>
                                      </p:cBhvr>
                                      <p:to>
                                        <p:strVal val="visible"/>
                                      </p:to>
                                    </p:set>
                                    <p:animEffect transition="in" filter="fade">
                                      <p:cBhvr>
                                        <p:cTn id="37" dur="500"/>
                                        <p:tgtEl>
                                          <p:spTgt spid="36">
                                            <p:txEl>
                                              <p:pRg st="0" end="0"/>
                                            </p:txEl>
                                          </p:spTgt>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37">
                                            <p:txEl>
                                              <p:pRg st="0" end="0"/>
                                            </p:txEl>
                                          </p:spTgt>
                                        </p:tgtEl>
                                        <p:attrNameLst>
                                          <p:attrName>style.visibility</p:attrName>
                                        </p:attrNameLst>
                                      </p:cBhvr>
                                      <p:to>
                                        <p:strVal val="visible"/>
                                      </p:to>
                                    </p:set>
                                    <p:anim calcmode="lin" valueType="num">
                                      <p:cBhvr>
                                        <p:cTn id="41" dur="3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2" dur="3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3" dur="300"/>
                                        <p:tgtEl>
                                          <p:spTgt spid="37">
                                            <p:txEl>
                                              <p:pRg st="0" end="0"/>
                                            </p:txEl>
                                          </p:spTgt>
                                        </p:tgtEl>
                                      </p:cBhvr>
                                    </p:animEffect>
                                  </p:childTnLst>
                                </p:cTn>
                              </p:par>
                            </p:childTnLst>
                          </p:cTn>
                        </p:par>
                        <p:par>
                          <p:cTn id="44" fill="hold">
                            <p:stCondLst>
                              <p:cond delay="2800"/>
                            </p:stCondLst>
                            <p:childTnLst>
                              <p:par>
                                <p:cTn id="45" presetID="53" presetClass="entr" presetSubtype="16" fill="hold" grpId="0" nodeType="afterEffect" nodePh="1">
                                  <p:stCondLst>
                                    <p:cond delay="0"/>
                                  </p:stCondLst>
                                  <p:endCondLst>
                                    <p:cond evt="begin" delay="0">
                                      <p:tn val="45"/>
                                    </p:cond>
                                  </p:end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300"/>
                            </p:stCondLst>
                            <p:childTnLst>
                              <p:par>
                                <p:cTn id="51" presetID="22" presetClass="entr" presetSubtype="8"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par>
                                <p:cTn id="54" presetID="42" presetClass="entr" presetSubtype="0" fill="hold" grpId="0" nodeType="withEffect">
                                  <p:stCondLst>
                                    <p:cond delay="200"/>
                                  </p:stCondLst>
                                  <p:childTnLst>
                                    <p:set>
                                      <p:cBhvr>
                                        <p:cTn id="55" dur="1" fill="hold">
                                          <p:stCondLst>
                                            <p:cond delay="0"/>
                                          </p:stCondLst>
                                        </p:cTn>
                                        <p:tgtEl>
                                          <p:spTgt spid="40">
                                            <p:txEl>
                                              <p:pRg st="0" end="0"/>
                                            </p:txEl>
                                          </p:spTgt>
                                        </p:tgtEl>
                                        <p:attrNameLst>
                                          <p:attrName>style.visibility</p:attrName>
                                        </p:attrNameLst>
                                      </p:cBhvr>
                                      <p:to>
                                        <p:strVal val="visible"/>
                                      </p:to>
                                    </p:set>
                                    <p:animEffect transition="in" filter="fade">
                                      <p:cBhvr>
                                        <p:cTn id="56" dur="400"/>
                                        <p:tgtEl>
                                          <p:spTgt spid="40">
                                            <p:txEl>
                                              <p:pRg st="0" end="0"/>
                                            </p:txEl>
                                          </p:spTgt>
                                        </p:tgtEl>
                                      </p:cBhvr>
                                    </p:animEffect>
                                    <p:anim calcmode="lin" valueType="num">
                                      <p:cBhvr>
                                        <p:cTn id="57" dur="4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58" dur="400" fill="hold"/>
                                        <p:tgtEl>
                                          <p:spTgt spid="40">
                                            <p:txEl>
                                              <p:pRg st="0" end="0"/>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41">
                                            <p:txEl>
                                              <p:pRg st="0" end="0"/>
                                            </p:txEl>
                                          </p:spTgt>
                                        </p:tgtEl>
                                        <p:attrNameLst>
                                          <p:attrName>style.visibility</p:attrName>
                                        </p:attrNameLst>
                                      </p:cBhvr>
                                      <p:to>
                                        <p:strVal val="visible"/>
                                      </p:to>
                                    </p:set>
                                    <p:animEffect transition="in" filter="fade">
                                      <p:cBhvr>
                                        <p:cTn id="61" dur="500"/>
                                        <p:tgtEl>
                                          <p:spTgt spid="41">
                                            <p:txEl>
                                              <p:pRg st="0" end="0"/>
                                            </p:txEl>
                                          </p:spTgt>
                                        </p:tgtEl>
                                      </p:cBhvr>
                                    </p:animEffect>
                                    <p:anim calcmode="lin" valueType="num">
                                      <p:cBhvr>
                                        <p:cTn id="6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0" end="0"/>
                                            </p:txEl>
                                          </p:spTgt>
                                        </p:tgtEl>
                                        <p:attrNameLst>
                                          <p:attrName>ppt_y</p:attrName>
                                        </p:attrNameLst>
                                      </p:cBhvr>
                                      <p:tavLst>
                                        <p:tav tm="0">
                                          <p:val>
                                            <p:strVal val="#ppt_y+.1"/>
                                          </p:val>
                                        </p:tav>
                                        <p:tav tm="100000">
                                          <p:val>
                                            <p:strVal val="#ppt_y"/>
                                          </p:val>
                                        </p:tav>
                                      </p:tavLst>
                                    </p:anim>
                                  </p:childTnLst>
                                </p:cTn>
                              </p:par>
                              <p:par>
                                <p:cTn id="64" presetID="10" presetClass="entr" presetSubtype="0" fill="hold" grpId="0" nodeType="withEffect">
                                  <p:stCondLst>
                                    <p:cond delay="800"/>
                                  </p:stCondLst>
                                  <p:childTnLst>
                                    <p:set>
                                      <p:cBhvr>
                                        <p:cTn id="65" dur="1" fill="hold">
                                          <p:stCondLst>
                                            <p:cond delay="0"/>
                                          </p:stCondLst>
                                        </p:cTn>
                                        <p:tgtEl>
                                          <p:spTgt spid="42">
                                            <p:txEl>
                                              <p:pRg st="0" end="0"/>
                                            </p:txEl>
                                          </p:spTgt>
                                        </p:tgtEl>
                                        <p:attrNameLst>
                                          <p:attrName>style.visibility</p:attrName>
                                        </p:attrNameLst>
                                      </p:cBhvr>
                                      <p:to>
                                        <p:strVal val="visible"/>
                                      </p:to>
                                    </p:set>
                                    <p:animEffect transition="in" filter="fade">
                                      <p:cBhvr>
                                        <p:cTn id="66" dur="500"/>
                                        <p:tgtEl>
                                          <p:spTgt spid="42">
                                            <p:txEl>
                                              <p:pRg st="0" end="0"/>
                                            </p:txEl>
                                          </p:spTgt>
                                        </p:tgtEl>
                                      </p:cBhvr>
                                    </p:animEffect>
                                  </p:childTnLst>
                                </p:cTn>
                              </p:par>
                            </p:childTnLst>
                          </p:cTn>
                        </p:par>
                        <p:par>
                          <p:cTn id="67" fill="hold">
                            <p:stCondLst>
                              <p:cond delay="4600"/>
                            </p:stCondLst>
                            <p:childTnLst>
                              <p:par>
                                <p:cTn id="68" presetID="53" presetClass="entr" presetSubtype="16" fill="hold" grpId="0" nodeType="after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 calcmode="lin" valueType="num">
                                      <p:cBhvr>
                                        <p:cTn id="70" dur="3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71" dur="300" fill="hold"/>
                                        <p:tgtEl>
                                          <p:spTgt spid="43">
                                            <p:txEl>
                                              <p:pRg st="0" end="0"/>
                                            </p:txEl>
                                          </p:spTgt>
                                        </p:tgtEl>
                                        <p:attrNameLst>
                                          <p:attrName>ppt_h</p:attrName>
                                        </p:attrNameLst>
                                      </p:cBhvr>
                                      <p:tavLst>
                                        <p:tav tm="0">
                                          <p:val>
                                            <p:fltVal val="0"/>
                                          </p:val>
                                        </p:tav>
                                        <p:tav tm="100000">
                                          <p:val>
                                            <p:strVal val="#ppt_h"/>
                                          </p:val>
                                        </p:tav>
                                      </p:tavLst>
                                    </p:anim>
                                    <p:animEffect transition="in" filter="fade">
                                      <p:cBhvr>
                                        <p:cTn id="72" dur="300"/>
                                        <p:tgtEl>
                                          <p:spTgt spid="43">
                                            <p:txEl>
                                              <p:pRg st="0" end="0"/>
                                            </p:txEl>
                                          </p:spTgt>
                                        </p:tgtEl>
                                      </p:cBhvr>
                                    </p:animEffect>
                                  </p:childTnLst>
                                </p:cTn>
                              </p:par>
                            </p:childTnLst>
                          </p:cTn>
                        </p:par>
                        <p:par>
                          <p:cTn id="73" fill="hold">
                            <p:stCondLst>
                              <p:cond delay="4900"/>
                            </p:stCondLst>
                            <p:childTnLst>
                              <p:par>
                                <p:cTn id="74" presetID="53" presetClass="entr" presetSubtype="16" fill="hold" grpId="0" nodeType="afterEffect" nodePh="1">
                                  <p:stCondLst>
                                    <p:cond delay="0"/>
                                  </p:stCondLst>
                                  <p:endCondLst>
                                    <p:cond evt="begin" delay="0">
                                      <p:tn val="74"/>
                                    </p:cond>
                                  </p:endCondLst>
                                  <p:childTnLst>
                                    <p:set>
                                      <p:cBhvr>
                                        <p:cTn id="75" dur="1" fill="hold">
                                          <p:stCondLst>
                                            <p:cond delay="0"/>
                                          </p:stCondLst>
                                        </p:cTn>
                                        <p:tgtEl>
                                          <p:spTgt spid="44"/>
                                        </p:tgtEl>
                                        <p:attrNameLst>
                                          <p:attrName>style.visibility</p:attrName>
                                        </p:attrNameLst>
                                      </p:cBhvr>
                                      <p:to>
                                        <p:strVal val="visible"/>
                                      </p:to>
                                    </p:set>
                                    <p:anim calcmode="lin" valueType="num">
                                      <p:cBhvr>
                                        <p:cTn id="76" dur="500" fill="hold"/>
                                        <p:tgtEl>
                                          <p:spTgt spid="44"/>
                                        </p:tgtEl>
                                        <p:attrNameLst>
                                          <p:attrName>ppt_w</p:attrName>
                                        </p:attrNameLst>
                                      </p:cBhvr>
                                      <p:tavLst>
                                        <p:tav tm="0">
                                          <p:val>
                                            <p:fltVal val="0"/>
                                          </p:val>
                                        </p:tav>
                                        <p:tav tm="100000">
                                          <p:val>
                                            <p:strVal val="#ppt_w"/>
                                          </p:val>
                                        </p:tav>
                                      </p:tavLst>
                                    </p:anim>
                                    <p:anim calcmode="lin" valueType="num">
                                      <p:cBhvr>
                                        <p:cTn id="77" dur="500" fill="hold"/>
                                        <p:tgtEl>
                                          <p:spTgt spid="44"/>
                                        </p:tgtEl>
                                        <p:attrNameLst>
                                          <p:attrName>ppt_h</p:attrName>
                                        </p:attrNameLst>
                                      </p:cBhvr>
                                      <p:tavLst>
                                        <p:tav tm="0">
                                          <p:val>
                                            <p:fltVal val="0"/>
                                          </p:val>
                                        </p:tav>
                                        <p:tav tm="100000">
                                          <p:val>
                                            <p:strVal val="#ppt_h"/>
                                          </p:val>
                                        </p:tav>
                                      </p:tavLst>
                                    </p:anim>
                                    <p:animEffect transition="in" filter="fade">
                                      <p:cBhvr>
                                        <p:cTn id="78" dur="500"/>
                                        <p:tgtEl>
                                          <p:spTgt spid="44"/>
                                        </p:tgtEl>
                                      </p:cBhvr>
                                    </p:animEffect>
                                  </p:childTnLst>
                                </p:cTn>
                              </p:par>
                            </p:childTnLst>
                          </p:cTn>
                        </p:par>
                        <p:par>
                          <p:cTn id="79" fill="hold">
                            <p:stCondLst>
                              <p:cond delay="540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46">
                                            <p:txEl>
                                              <p:pRg st="0" end="0"/>
                                            </p:txEl>
                                          </p:spTgt>
                                        </p:tgtEl>
                                        <p:attrNameLst>
                                          <p:attrName>style.visibility</p:attrName>
                                        </p:attrNameLst>
                                      </p:cBhvr>
                                      <p:to>
                                        <p:strVal val="visible"/>
                                      </p:to>
                                    </p:set>
                                    <p:animEffect transition="in" filter="fade">
                                      <p:cBhvr>
                                        <p:cTn id="85" dur="400"/>
                                        <p:tgtEl>
                                          <p:spTgt spid="46">
                                            <p:txEl>
                                              <p:pRg st="0" end="0"/>
                                            </p:txEl>
                                          </p:spTgt>
                                        </p:tgtEl>
                                      </p:cBhvr>
                                    </p:animEffect>
                                    <p:anim calcmode="lin" valueType="num">
                                      <p:cBhvr>
                                        <p:cTn id="86" dur="4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46">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47">
                                            <p:txEl>
                                              <p:pRg st="0" end="0"/>
                                            </p:txEl>
                                          </p:spTgt>
                                        </p:tgtEl>
                                        <p:attrNameLst>
                                          <p:attrName>style.visibility</p:attrName>
                                        </p:attrNameLst>
                                      </p:cBhvr>
                                      <p:to>
                                        <p:strVal val="visible"/>
                                      </p:to>
                                    </p:set>
                                    <p:animEffect transition="in" filter="fade">
                                      <p:cBhvr>
                                        <p:cTn id="90" dur="500"/>
                                        <p:tgtEl>
                                          <p:spTgt spid="47">
                                            <p:txEl>
                                              <p:pRg st="0" end="0"/>
                                            </p:txEl>
                                          </p:spTgt>
                                        </p:tgtEl>
                                      </p:cBhvr>
                                    </p:animEffect>
                                    <p:anim calcmode="lin" valueType="num">
                                      <p:cBhvr>
                                        <p:cTn id="91"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47">
                                            <p:txEl>
                                              <p:pRg st="0" end="0"/>
                                            </p:txEl>
                                          </p:spTgt>
                                        </p:tgtEl>
                                        <p:attrNameLst>
                                          <p:attrName>ppt_y</p:attrName>
                                        </p:attrNameLst>
                                      </p:cBhvr>
                                      <p:tavLst>
                                        <p:tav tm="0">
                                          <p:val>
                                            <p:strVal val="#ppt_y+.1"/>
                                          </p:val>
                                        </p:tav>
                                        <p:tav tm="100000">
                                          <p:val>
                                            <p:strVal val="#ppt_y"/>
                                          </p:val>
                                        </p:tav>
                                      </p:tavLst>
                                    </p:anim>
                                  </p:childTnLst>
                                </p:cTn>
                              </p:par>
                              <p:par>
                                <p:cTn id="93" presetID="10" presetClass="entr" presetSubtype="0" fill="hold" grpId="0" nodeType="withEffect">
                                  <p:stCondLst>
                                    <p:cond delay="800"/>
                                  </p:stCondLst>
                                  <p:childTnLst>
                                    <p:set>
                                      <p:cBhvr>
                                        <p:cTn id="94" dur="1" fill="hold">
                                          <p:stCondLst>
                                            <p:cond delay="0"/>
                                          </p:stCondLst>
                                        </p:cTn>
                                        <p:tgtEl>
                                          <p:spTgt spid="48">
                                            <p:txEl>
                                              <p:pRg st="0" end="0"/>
                                            </p:txEl>
                                          </p:spTgt>
                                        </p:tgtEl>
                                        <p:attrNameLst>
                                          <p:attrName>style.visibility</p:attrName>
                                        </p:attrNameLst>
                                      </p:cBhvr>
                                      <p:to>
                                        <p:strVal val="visible"/>
                                      </p:to>
                                    </p:set>
                                    <p:animEffect transition="in" filter="fade">
                                      <p:cBhvr>
                                        <p:cTn id="95" dur="500"/>
                                        <p:tgtEl>
                                          <p:spTgt spid="48">
                                            <p:txEl>
                                              <p:pRg st="0" end="0"/>
                                            </p:txEl>
                                          </p:spTgt>
                                        </p:tgtEl>
                                      </p:cBhvr>
                                    </p:animEffect>
                                  </p:childTnLst>
                                </p:cTn>
                              </p:par>
                            </p:childTnLst>
                          </p:cTn>
                        </p:par>
                        <p:par>
                          <p:cTn id="96" fill="hold">
                            <p:stCondLst>
                              <p:cond delay="6700"/>
                            </p:stCondLst>
                            <p:childTnLst>
                              <p:par>
                                <p:cTn id="97" presetID="53" presetClass="entr" presetSubtype="16" fill="hold" grpId="0" nodeType="afterEffect">
                                  <p:stCondLst>
                                    <p:cond delay="0"/>
                                  </p:stCondLst>
                                  <p:childTnLst>
                                    <p:set>
                                      <p:cBhvr>
                                        <p:cTn id="98" dur="1" fill="hold">
                                          <p:stCondLst>
                                            <p:cond delay="0"/>
                                          </p:stCondLst>
                                        </p:cTn>
                                        <p:tgtEl>
                                          <p:spTgt spid="49">
                                            <p:txEl>
                                              <p:pRg st="0" end="0"/>
                                            </p:txEl>
                                          </p:spTgt>
                                        </p:tgtEl>
                                        <p:attrNameLst>
                                          <p:attrName>style.visibility</p:attrName>
                                        </p:attrNameLst>
                                      </p:cBhvr>
                                      <p:to>
                                        <p:strVal val="visible"/>
                                      </p:to>
                                    </p:set>
                                    <p:anim calcmode="lin" valueType="num">
                                      <p:cBhvr>
                                        <p:cTn id="99" dur="3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100" dur="300" fill="hold"/>
                                        <p:tgtEl>
                                          <p:spTgt spid="49">
                                            <p:txEl>
                                              <p:pRg st="0" end="0"/>
                                            </p:txEl>
                                          </p:spTgt>
                                        </p:tgtEl>
                                        <p:attrNameLst>
                                          <p:attrName>ppt_h</p:attrName>
                                        </p:attrNameLst>
                                      </p:cBhvr>
                                      <p:tavLst>
                                        <p:tav tm="0">
                                          <p:val>
                                            <p:fltVal val="0"/>
                                          </p:val>
                                        </p:tav>
                                        <p:tav tm="100000">
                                          <p:val>
                                            <p:strVal val="#ppt_h"/>
                                          </p:val>
                                        </p:tav>
                                      </p:tavLst>
                                    </p:anim>
                                    <p:animEffect transition="in" filter="fade">
                                      <p:cBhvr>
                                        <p:cTn id="101" dur="300"/>
                                        <p:tgtEl>
                                          <p:spTgt spid="49">
                                            <p:txEl>
                                              <p:pRg st="0" end="0"/>
                                            </p:txEl>
                                          </p:spTgt>
                                        </p:tgtEl>
                                      </p:cBhvr>
                                    </p:animEffect>
                                  </p:childTnLst>
                                </p:cTn>
                              </p:par>
                            </p:childTnLst>
                          </p:cTn>
                        </p:par>
                        <p:par>
                          <p:cTn id="102" fill="hold">
                            <p:stCondLst>
                              <p:cond delay="7000"/>
                            </p:stCondLst>
                            <p:childTnLst>
                              <p:par>
                                <p:cTn id="103" presetID="53" presetClass="entr" presetSubtype="16" fill="hold" grpId="0" nodeType="afterEffect" nodePh="1">
                                  <p:stCondLst>
                                    <p:cond delay="0"/>
                                  </p:stCondLst>
                                  <p:endCondLst>
                                    <p:cond evt="begin" delay="0">
                                      <p:tn val="103"/>
                                    </p:cond>
                                  </p:endCondLst>
                                  <p:childTnLst>
                                    <p:set>
                                      <p:cBhvr>
                                        <p:cTn id="104" dur="1" fill="hold">
                                          <p:stCondLst>
                                            <p:cond delay="0"/>
                                          </p:stCondLst>
                                        </p:cTn>
                                        <p:tgtEl>
                                          <p:spTgt spid="50"/>
                                        </p:tgtEl>
                                        <p:attrNameLst>
                                          <p:attrName>style.visibility</p:attrName>
                                        </p:attrNameLst>
                                      </p:cBhvr>
                                      <p:to>
                                        <p:strVal val="visible"/>
                                      </p:to>
                                    </p:set>
                                    <p:anim calcmode="lin" valueType="num">
                                      <p:cBhvr>
                                        <p:cTn id="105" dur="500" fill="hold"/>
                                        <p:tgtEl>
                                          <p:spTgt spid="50"/>
                                        </p:tgtEl>
                                        <p:attrNameLst>
                                          <p:attrName>ppt_w</p:attrName>
                                        </p:attrNameLst>
                                      </p:cBhvr>
                                      <p:tavLst>
                                        <p:tav tm="0">
                                          <p:val>
                                            <p:fltVal val="0"/>
                                          </p:val>
                                        </p:tav>
                                        <p:tav tm="100000">
                                          <p:val>
                                            <p:strVal val="#ppt_w"/>
                                          </p:val>
                                        </p:tav>
                                      </p:tavLst>
                                    </p:anim>
                                    <p:anim calcmode="lin" valueType="num">
                                      <p:cBhvr>
                                        <p:cTn id="106" dur="500" fill="hold"/>
                                        <p:tgtEl>
                                          <p:spTgt spid="50"/>
                                        </p:tgtEl>
                                        <p:attrNameLst>
                                          <p:attrName>ppt_h</p:attrName>
                                        </p:attrNameLst>
                                      </p:cBhvr>
                                      <p:tavLst>
                                        <p:tav tm="0">
                                          <p:val>
                                            <p:fltVal val="0"/>
                                          </p:val>
                                        </p:tav>
                                        <p:tav tm="100000">
                                          <p:val>
                                            <p:strVal val="#ppt_h"/>
                                          </p:val>
                                        </p:tav>
                                      </p:tavLst>
                                    </p:anim>
                                    <p:animEffect transition="in" filter="fade">
                                      <p:cBhvr>
                                        <p:cTn id="107" dur="500"/>
                                        <p:tgtEl>
                                          <p:spTgt spid="50"/>
                                        </p:tgtEl>
                                      </p:cBhvr>
                                    </p:animEffect>
                                  </p:childTnLst>
                                </p:cTn>
                              </p:par>
                            </p:childTnLst>
                          </p:cTn>
                        </p:par>
                        <p:par>
                          <p:cTn id="108" fill="hold">
                            <p:stCondLst>
                              <p:cond delay="7500"/>
                            </p:stCondLst>
                            <p:childTnLst>
                              <p:par>
                                <p:cTn id="109" presetID="22" presetClass="entr" presetSubtype="8" fill="hold" grpId="0" nodeType="afterEffect">
                                  <p:stCondLst>
                                    <p:cond delay="0"/>
                                  </p:stCondLst>
                                  <p:childTnLst>
                                    <p:set>
                                      <p:cBhvr>
                                        <p:cTn id="110" dur="1" fill="hold">
                                          <p:stCondLst>
                                            <p:cond delay="0"/>
                                          </p:stCondLst>
                                        </p:cTn>
                                        <p:tgtEl>
                                          <p:spTgt spid="51"/>
                                        </p:tgtEl>
                                        <p:attrNameLst>
                                          <p:attrName>style.visibility</p:attrName>
                                        </p:attrNameLst>
                                      </p:cBhvr>
                                      <p:to>
                                        <p:strVal val="visible"/>
                                      </p:to>
                                    </p:set>
                                    <p:animEffect transition="in" filter="wipe(left)">
                                      <p:cBhvr>
                                        <p:cTn id="111" dur="500"/>
                                        <p:tgtEl>
                                          <p:spTgt spid="51"/>
                                        </p:tgtEl>
                                      </p:cBhvr>
                                    </p:animEffect>
                                  </p:childTnLst>
                                </p:cTn>
                              </p:par>
                              <p:par>
                                <p:cTn id="112" presetID="42" presetClass="entr" presetSubtype="0" fill="hold" grpId="0" nodeType="withEffect">
                                  <p:stCondLst>
                                    <p:cond delay="200"/>
                                  </p:stCondLst>
                                  <p:childTnLst>
                                    <p:set>
                                      <p:cBhvr>
                                        <p:cTn id="113" dur="1" fill="hold">
                                          <p:stCondLst>
                                            <p:cond delay="0"/>
                                          </p:stCondLst>
                                        </p:cTn>
                                        <p:tgtEl>
                                          <p:spTgt spid="52">
                                            <p:txEl>
                                              <p:pRg st="0" end="0"/>
                                            </p:txEl>
                                          </p:spTgt>
                                        </p:tgtEl>
                                        <p:attrNameLst>
                                          <p:attrName>style.visibility</p:attrName>
                                        </p:attrNameLst>
                                      </p:cBhvr>
                                      <p:to>
                                        <p:strVal val="visible"/>
                                      </p:to>
                                    </p:set>
                                    <p:animEffect transition="in" filter="fade">
                                      <p:cBhvr>
                                        <p:cTn id="114" dur="400"/>
                                        <p:tgtEl>
                                          <p:spTgt spid="52">
                                            <p:txEl>
                                              <p:pRg st="0" end="0"/>
                                            </p:txEl>
                                          </p:spTgt>
                                        </p:tgtEl>
                                      </p:cBhvr>
                                    </p:animEffect>
                                    <p:anim calcmode="lin" valueType="num">
                                      <p:cBhvr>
                                        <p:cTn id="115" dur="4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16" dur="400" fill="hold"/>
                                        <p:tgtEl>
                                          <p:spTgt spid="52">
                                            <p:txEl>
                                              <p:pRg st="0" end="0"/>
                                            </p:txEl>
                                          </p:spTgt>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200"/>
                                  </p:stCondLst>
                                  <p:childTnLst>
                                    <p:set>
                                      <p:cBhvr>
                                        <p:cTn id="118" dur="1" fill="hold">
                                          <p:stCondLst>
                                            <p:cond delay="0"/>
                                          </p:stCondLst>
                                        </p:cTn>
                                        <p:tgtEl>
                                          <p:spTgt spid="53">
                                            <p:txEl>
                                              <p:pRg st="0" end="0"/>
                                            </p:txEl>
                                          </p:spTgt>
                                        </p:tgtEl>
                                        <p:attrNameLst>
                                          <p:attrName>style.visibility</p:attrName>
                                        </p:attrNameLst>
                                      </p:cBhvr>
                                      <p:to>
                                        <p:strVal val="visible"/>
                                      </p:to>
                                    </p:set>
                                    <p:animEffect transition="in" filter="fade">
                                      <p:cBhvr>
                                        <p:cTn id="119" dur="500"/>
                                        <p:tgtEl>
                                          <p:spTgt spid="53">
                                            <p:txEl>
                                              <p:pRg st="0" end="0"/>
                                            </p:txEl>
                                          </p:spTgt>
                                        </p:tgtEl>
                                      </p:cBhvr>
                                    </p:animEffect>
                                    <p:anim calcmode="lin" valueType="num">
                                      <p:cBhvr>
                                        <p:cTn id="120"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21" dur="500" fill="hold"/>
                                        <p:tgtEl>
                                          <p:spTgt spid="53">
                                            <p:txEl>
                                              <p:pRg st="0" end="0"/>
                                            </p:txEl>
                                          </p:spTgt>
                                        </p:tgtEl>
                                        <p:attrNameLst>
                                          <p:attrName>ppt_y</p:attrName>
                                        </p:attrNameLst>
                                      </p:cBhvr>
                                      <p:tavLst>
                                        <p:tav tm="0">
                                          <p:val>
                                            <p:strVal val="#ppt_y+.1"/>
                                          </p:val>
                                        </p:tav>
                                        <p:tav tm="100000">
                                          <p:val>
                                            <p:strVal val="#ppt_y"/>
                                          </p:val>
                                        </p:tav>
                                      </p:tavLst>
                                    </p:anim>
                                  </p:childTnLst>
                                </p:cTn>
                              </p:par>
                              <p:par>
                                <p:cTn id="122" presetID="10" presetClass="entr" presetSubtype="0" fill="hold" grpId="0" nodeType="withEffect">
                                  <p:stCondLst>
                                    <p:cond delay="800"/>
                                  </p:stCondLst>
                                  <p:childTnLst>
                                    <p:set>
                                      <p:cBhvr>
                                        <p:cTn id="123" dur="1" fill="hold">
                                          <p:stCondLst>
                                            <p:cond delay="0"/>
                                          </p:stCondLst>
                                        </p:cTn>
                                        <p:tgtEl>
                                          <p:spTgt spid="54">
                                            <p:txEl>
                                              <p:pRg st="0" end="0"/>
                                            </p:txEl>
                                          </p:spTgt>
                                        </p:tgtEl>
                                        <p:attrNameLst>
                                          <p:attrName>style.visibility</p:attrName>
                                        </p:attrNameLst>
                                      </p:cBhvr>
                                      <p:to>
                                        <p:strVal val="visible"/>
                                      </p:to>
                                    </p:set>
                                    <p:animEffect transition="in" filter="fade">
                                      <p:cBhvr>
                                        <p:cTn id="124" dur="500"/>
                                        <p:tgtEl>
                                          <p:spTgt spid="54">
                                            <p:txEl>
                                              <p:pRg st="0" end="0"/>
                                            </p:txEl>
                                          </p:spTgt>
                                        </p:tgtEl>
                                      </p:cBhvr>
                                    </p:animEffect>
                                  </p:childTnLst>
                                </p:cTn>
                              </p:par>
                            </p:childTnLst>
                          </p:cTn>
                        </p:par>
                        <p:par>
                          <p:cTn id="125" fill="hold">
                            <p:stCondLst>
                              <p:cond delay="8800"/>
                            </p:stCondLst>
                            <p:childTnLst>
                              <p:par>
                                <p:cTn id="126" presetID="53" presetClass="entr" presetSubtype="16" fill="hold" grpId="0" nodeType="afterEffect">
                                  <p:stCondLst>
                                    <p:cond delay="0"/>
                                  </p:stCondLst>
                                  <p:childTnLst>
                                    <p:set>
                                      <p:cBhvr>
                                        <p:cTn id="127" dur="1" fill="hold">
                                          <p:stCondLst>
                                            <p:cond delay="0"/>
                                          </p:stCondLst>
                                        </p:cTn>
                                        <p:tgtEl>
                                          <p:spTgt spid="55">
                                            <p:txEl>
                                              <p:pRg st="0" end="0"/>
                                            </p:txEl>
                                          </p:spTgt>
                                        </p:tgtEl>
                                        <p:attrNameLst>
                                          <p:attrName>style.visibility</p:attrName>
                                        </p:attrNameLst>
                                      </p:cBhvr>
                                      <p:to>
                                        <p:strVal val="visible"/>
                                      </p:to>
                                    </p:set>
                                    <p:anim calcmode="lin" valueType="num">
                                      <p:cBhvr>
                                        <p:cTn id="128" dur="3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29" dur="3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130" dur="300"/>
                                        <p:tgtEl>
                                          <p:spTgt spid="55">
                                            <p:txEl>
                                              <p:pRg st="0" end="0"/>
                                            </p:txEl>
                                          </p:spTgt>
                                        </p:tgtEl>
                                      </p:cBhvr>
                                    </p:animEffect>
                                  </p:childTnLst>
                                </p:cTn>
                              </p:par>
                            </p:childTnLst>
                          </p:cTn>
                        </p:par>
                        <p:par>
                          <p:cTn id="131" fill="hold">
                            <p:stCondLst>
                              <p:cond delay="9100"/>
                            </p:stCondLst>
                            <p:childTnLst>
                              <p:par>
                                <p:cTn id="132" presetID="53" presetClass="entr" presetSubtype="16" fill="hold" grpId="0" nodeType="afterEffect" nodePh="1">
                                  <p:stCondLst>
                                    <p:cond delay="0"/>
                                  </p:stCondLst>
                                  <p:endCondLst>
                                    <p:cond evt="begin" delay="0">
                                      <p:tn val="132"/>
                                    </p:cond>
                                  </p:endCondLst>
                                  <p:childTnLst>
                                    <p:set>
                                      <p:cBhvr>
                                        <p:cTn id="133" dur="1" fill="hold">
                                          <p:stCondLst>
                                            <p:cond delay="0"/>
                                          </p:stCondLst>
                                        </p:cTn>
                                        <p:tgtEl>
                                          <p:spTgt spid="56"/>
                                        </p:tgtEl>
                                        <p:attrNameLst>
                                          <p:attrName>style.visibility</p:attrName>
                                        </p:attrNameLst>
                                      </p:cBhvr>
                                      <p:to>
                                        <p:strVal val="visible"/>
                                      </p:to>
                                    </p:set>
                                    <p:anim calcmode="lin" valueType="num">
                                      <p:cBhvr>
                                        <p:cTn id="134" dur="500" fill="hold"/>
                                        <p:tgtEl>
                                          <p:spTgt spid="56"/>
                                        </p:tgtEl>
                                        <p:attrNameLst>
                                          <p:attrName>ppt_w</p:attrName>
                                        </p:attrNameLst>
                                      </p:cBhvr>
                                      <p:tavLst>
                                        <p:tav tm="0">
                                          <p:val>
                                            <p:fltVal val="0"/>
                                          </p:val>
                                        </p:tav>
                                        <p:tav tm="100000">
                                          <p:val>
                                            <p:strVal val="#ppt_w"/>
                                          </p:val>
                                        </p:tav>
                                      </p:tavLst>
                                    </p:anim>
                                    <p:anim calcmode="lin" valueType="num">
                                      <p:cBhvr>
                                        <p:cTn id="135" dur="500" fill="hold"/>
                                        <p:tgtEl>
                                          <p:spTgt spid="56"/>
                                        </p:tgtEl>
                                        <p:attrNameLst>
                                          <p:attrName>ppt_h</p:attrName>
                                        </p:attrNameLst>
                                      </p:cBhvr>
                                      <p:tavLst>
                                        <p:tav tm="0">
                                          <p:val>
                                            <p:fltVal val="0"/>
                                          </p:val>
                                        </p:tav>
                                        <p:tav tm="100000">
                                          <p:val>
                                            <p:strVal val="#ppt_h"/>
                                          </p:val>
                                        </p:tav>
                                      </p:tavLst>
                                    </p:anim>
                                    <p:animEffect transition="in" filter="fade">
                                      <p:cBhvr>
                                        <p:cTn id="136" dur="500"/>
                                        <p:tgtEl>
                                          <p:spTgt spid="56"/>
                                        </p:tgtEl>
                                      </p:cBhvr>
                                    </p:animEffect>
                                  </p:childTnLst>
                                </p:cTn>
                              </p:par>
                            </p:childTnLst>
                          </p:cTn>
                        </p:par>
                        <p:par>
                          <p:cTn id="137" fill="hold">
                            <p:stCondLst>
                              <p:cond delay="9600"/>
                            </p:stCondLst>
                            <p:childTnLst>
                              <p:par>
                                <p:cTn id="138" presetID="22" presetClass="entr" presetSubtype="8" fill="hold" grpId="0" nodeType="afterEffect">
                                  <p:stCondLst>
                                    <p:cond delay="0"/>
                                  </p:stCondLst>
                                  <p:childTnLst>
                                    <p:set>
                                      <p:cBhvr>
                                        <p:cTn id="139" dur="1" fill="hold">
                                          <p:stCondLst>
                                            <p:cond delay="0"/>
                                          </p:stCondLst>
                                        </p:cTn>
                                        <p:tgtEl>
                                          <p:spTgt spid="57"/>
                                        </p:tgtEl>
                                        <p:attrNameLst>
                                          <p:attrName>style.visibility</p:attrName>
                                        </p:attrNameLst>
                                      </p:cBhvr>
                                      <p:to>
                                        <p:strVal val="visible"/>
                                      </p:to>
                                    </p:set>
                                    <p:animEffect transition="in" filter="wipe(left)">
                                      <p:cBhvr>
                                        <p:cTn id="140" dur="500"/>
                                        <p:tgtEl>
                                          <p:spTgt spid="57"/>
                                        </p:tgtEl>
                                      </p:cBhvr>
                                    </p:animEffect>
                                  </p:childTnLst>
                                </p:cTn>
                              </p:par>
                              <p:par>
                                <p:cTn id="141" presetID="42" presetClass="entr" presetSubtype="0" fill="hold" grpId="0" nodeType="withEffect">
                                  <p:stCondLst>
                                    <p:cond delay="200"/>
                                  </p:stCondLst>
                                  <p:childTnLst>
                                    <p:set>
                                      <p:cBhvr>
                                        <p:cTn id="142" dur="1" fill="hold">
                                          <p:stCondLst>
                                            <p:cond delay="0"/>
                                          </p:stCondLst>
                                        </p:cTn>
                                        <p:tgtEl>
                                          <p:spTgt spid="58">
                                            <p:txEl>
                                              <p:pRg st="0" end="0"/>
                                            </p:txEl>
                                          </p:spTgt>
                                        </p:tgtEl>
                                        <p:attrNameLst>
                                          <p:attrName>style.visibility</p:attrName>
                                        </p:attrNameLst>
                                      </p:cBhvr>
                                      <p:to>
                                        <p:strVal val="visible"/>
                                      </p:to>
                                    </p:set>
                                    <p:animEffect transition="in" filter="fade">
                                      <p:cBhvr>
                                        <p:cTn id="143" dur="400"/>
                                        <p:tgtEl>
                                          <p:spTgt spid="58">
                                            <p:txEl>
                                              <p:pRg st="0" end="0"/>
                                            </p:txEl>
                                          </p:spTgt>
                                        </p:tgtEl>
                                      </p:cBhvr>
                                    </p:animEffect>
                                    <p:anim calcmode="lin" valueType="num">
                                      <p:cBhvr>
                                        <p:cTn id="144" dur="4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145" dur="400" fill="hold"/>
                                        <p:tgtEl>
                                          <p:spTgt spid="58">
                                            <p:txEl>
                                              <p:pRg st="0" end="0"/>
                                            </p:tx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200"/>
                                  </p:stCondLst>
                                  <p:childTnLst>
                                    <p:set>
                                      <p:cBhvr>
                                        <p:cTn id="147" dur="1" fill="hold">
                                          <p:stCondLst>
                                            <p:cond delay="0"/>
                                          </p:stCondLst>
                                        </p:cTn>
                                        <p:tgtEl>
                                          <p:spTgt spid="59">
                                            <p:txEl>
                                              <p:pRg st="0" end="0"/>
                                            </p:txEl>
                                          </p:spTgt>
                                        </p:tgtEl>
                                        <p:attrNameLst>
                                          <p:attrName>style.visibility</p:attrName>
                                        </p:attrNameLst>
                                      </p:cBhvr>
                                      <p:to>
                                        <p:strVal val="visible"/>
                                      </p:to>
                                    </p:set>
                                    <p:animEffect transition="in" filter="fade">
                                      <p:cBhvr>
                                        <p:cTn id="148" dur="500"/>
                                        <p:tgtEl>
                                          <p:spTgt spid="59">
                                            <p:txEl>
                                              <p:pRg st="0" end="0"/>
                                            </p:txEl>
                                          </p:spTgt>
                                        </p:tgtEl>
                                      </p:cBhvr>
                                    </p:animEffect>
                                    <p:anim calcmode="lin" valueType="num">
                                      <p:cBhvr>
                                        <p:cTn id="149"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50" dur="500" fill="hold"/>
                                        <p:tgtEl>
                                          <p:spTgt spid="59">
                                            <p:txEl>
                                              <p:pRg st="0" end="0"/>
                                            </p:txEl>
                                          </p:spTgt>
                                        </p:tgtEl>
                                        <p:attrNameLst>
                                          <p:attrName>ppt_y</p:attrName>
                                        </p:attrNameLst>
                                      </p:cBhvr>
                                      <p:tavLst>
                                        <p:tav tm="0">
                                          <p:val>
                                            <p:strVal val="#ppt_y+.1"/>
                                          </p:val>
                                        </p:tav>
                                        <p:tav tm="100000">
                                          <p:val>
                                            <p:strVal val="#ppt_y"/>
                                          </p:val>
                                        </p:tav>
                                      </p:tavLst>
                                    </p:anim>
                                  </p:childTnLst>
                                </p:cTn>
                              </p:par>
                              <p:par>
                                <p:cTn id="151" presetID="10" presetClass="entr" presetSubtype="0" fill="hold" grpId="0" nodeType="withEffect">
                                  <p:stCondLst>
                                    <p:cond delay="800"/>
                                  </p:stCondLst>
                                  <p:childTnLst>
                                    <p:set>
                                      <p:cBhvr>
                                        <p:cTn id="152" dur="1" fill="hold">
                                          <p:stCondLst>
                                            <p:cond delay="0"/>
                                          </p:stCondLst>
                                        </p:cTn>
                                        <p:tgtEl>
                                          <p:spTgt spid="60">
                                            <p:txEl>
                                              <p:pRg st="0" end="0"/>
                                            </p:txEl>
                                          </p:spTgt>
                                        </p:tgtEl>
                                        <p:attrNameLst>
                                          <p:attrName>style.visibility</p:attrName>
                                        </p:attrNameLst>
                                      </p:cBhvr>
                                      <p:to>
                                        <p:strVal val="visible"/>
                                      </p:to>
                                    </p:set>
                                    <p:animEffect transition="in" filter="fade">
                                      <p:cBhvr>
                                        <p:cTn id="153" dur="500"/>
                                        <p:tgtEl>
                                          <p:spTgt spid="60">
                                            <p:txEl>
                                              <p:pRg st="0" end="0"/>
                                            </p:txEl>
                                          </p:spTgt>
                                        </p:tgtEl>
                                      </p:cBhvr>
                                    </p:animEffect>
                                  </p:childTnLst>
                                </p:cTn>
                              </p:par>
                            </p:childTnLst>
                          </p:cTn>
                        </p:par>
                        <p:par>
                          <p:cTn id="154" fill="hold">
                            <p:stCondLst>
                              <p:cond delay="10900"/>
                            </p:stCondLst>
                            <p:childTnLst>
                              <p:par>
                                <p:cTn id="155" presetID="53" presetClass="entr" presetSubtype="16" fill="hold" grpId="0" nodeType="afterEffect">
                                  <p:stCondLst>
                                    <p:cond delay="0"/>
                                  </p:stCondLst>
                                  <p:childTnLst>
                                    <p:set>
                                      <p:cBhvr>
                                        <p:cTn id="156" dur="1" fill="hold">
                                          <p:stCondLst>
                                            <p:cond delay="0"/>
                                          </p:stCondLst>
                                        </p:cTn>
                                        <p:tgtEl>
                                          <p:spTgt spid="61">
                                            <p:txEl>
                                              <p:pRg st="0" end="0"/>
                                            </p:txEl>
                                          </p:spTgt>
                                        </p:tgtEl>
                                        <p:attrNameLst>
                                          <p:attrName>style.visibility</p:attrName>
                                        </p:attrNameLst>
                                      </p:cBhvr>
                                      <p:to>
                                        <p:strVal val="visible"/>
                                      </p:to>
                                    </p:set>
                                    <p:anim calcmode="lin" valueType="num">
                                      <p:cBhvr>
                                        <p:cTn id="157" dur="300" fill="hold"/>
                                        <p:tgtEl>
                                          <p:spTgt spid="61">
                                            <p:txEl>
                                              <p:pRg st="0" end="0"/>
                                            </p:txEl>
                                          </p:spTgt>
                                        </p:tgtEl>
                                        <p:attrNameLst>
                                          <p:attrName>ppt_w</p:attrName>
                                        </p:attrNameLst>
                                      </p:cBhvr>
                                      <p:tavLst>
                                        <p:tav tm="0">
                                          <p:val>
                                            <p:fltVal val="0"/>
                                          </p:val>
                                        </p:tav>
                                        <p:tav tm="100000">
                                          <p:val>
                                            <p:strVal val="#ppt_w"/>
                                          </p:val>
                                        </p:tav>
                                      </p:tavLst>
                                    </p:anim>
                                    <p:anim calcmode="lin" valueType="num">
                                      <p:cBhvr>
                                        <p:cTn id="158" dur="300" fill="hold"/>
                                        <p:tgtEl>
                                          <p:spTgt spid="61">
                                            <p:txEl>
                                              <p:pRg st="0" end="0"/>
                                            </p:txEl>
                                          </p:spTgt>
                                        </p:tgtEl>
                                        <p:attrNameLst>
                                          <p:attrName>ppt_h</p:attrName>
                                        </p:attrNameLst>
                                      </p:cBhvr>
                                      <p:tavLst>
                                        <p:tav tm="0">
                                          <p:val>
                                            <p:fltVal val="0"/>
                                          </p:val>
                                        </p:tav>
                                        <p:tav tm="100000">
                                          <p:val>
                                            <p:strVal val="#ppt_h"/>
                                          </p:val>
                                        </p:tav>
                                      </p:tavLst>
                                    </p:anim>
                                    <p:animEffect transition="in" filter="fade">
                                      <p:cBhvr>
                                        <p:cTn id="159" dur="300"/>
                                        <p:tgtEl>
                                          <p:spTgt spid="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3" grpId="0"/>
      <p:bldP spid="3" grpId="0" animBg="1"/>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400"/>
                        <p:tgtEl>
                          <p:spTgt spid="34"/>
                        </p:tgtEl>
                      </p:cBhvr>
                    </p:animEffect>
                    <p:anim calcmode="lin" valueType="num">
                      <p:cBhvr>
                        <p:cTn dur="400" fill="hold"/>
                        <p:tgtEl>
                          <p:spTgt spid="34"/>
                        </p:tgtEl>
                        <p:attrNameLst>
                          <p:attrName>ppt_x</p:attrName>
                        </p:attrNameLst>
                      </p:cBhvr>
                      <p:tavLst>
                        <p:tav tm="0">
                          <p:val>
                            <p:strVal val="#ppt_x"/>
                          </p:val>
                        </p:tav>
                        <p:tav tm="100000">
                          <p:val>
                            <p:strVal val="#ppt_x"/>
                          </p:val>
                        </p:tav>
                      </p:tavLst>
                    </p:anim>
                    <p:anim calcmode="lin" valueType="num">
                      <p:cBhvr>
                        <p:cTn dur="4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300" fill="hold"/>
                        <p:tgtEl>
                          <p:spTgt spid="37"/>
                        </p:tgtEl>
                        <p:attrNameLst>
                          <p:attrName>ppt_w</p:attrName>
                        </p:attrNameLst>
                      </p:cBhvr>
                      <p:tavLst>
                        <p:tav tm="0">
                          <p:val>
                            <p:fltVal val="0"/>
                          </p:val>
                        </p:tav>
                        <p:tav tm="100000">
                          <p:val>
                            <p:strVal val="#ppt_w"/>
                          </p:val>
                        </p:tav>
                      </p:tavLst>
                    </p:anim>
                    <p:anim calcmode="lin" valueType="num">
                      <p:cBhvr>
                        <p:cTn dur="300" fill="hold"/>
                        <p:tgtEl>
                          <p:spTgt spid="37"/>
                        </p:tgtEl>
                        <p:attrNameLst>
                          <p:attrName>ppt_h</p:attrName>
                        </p:attrNameLst>
                      </p:cBhvr>
                      <p:tavLst>
                        <p:tav tm="0">
                          <p:val>
                            <p:fltVal val="0"/>
                          </p:val>
                        </p:tav>
                        <p:tav tm="100000">
                          <p:val>
                            <p:strVal val="#ppt_h"/>
                          </p:val>
                        </p:tav>
                      </p:tavLst>
                    </p:anim>
                    <p:animEffect transition="in" filter="fade">
                      <p:cBhvr>
                        <p:cTn dur="300"/>
                        <p:tgtEl>
                          <p:spTgt spid="37"/>
                        </p:tgtEl>
                      </p:cBhvr>
                    </p:animEffect>
                  </p:childTnLst>
                </p:cTn>
              </p:par>
            </p:tnLst>
          </p:tmpl>
        </p:tmplLst>
      </p:bldP>
      <p:bldP spid="38" grpId="0"/>
      <p:bldP spid="39" grpId="0" animBg="1"/>
      <p:bldP spid="40" grpId="0" build="p">
        <p:tmplLst>
          <p:tmpl lvl="1">
            <p:tnLst>
              <p:par>
                <p:cTn presetID="42" presetClass="entr" presetSubtype="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Effect transition="in" filter="fade">
                      <p:cBhvr>
                        <p:cTn dur="400"/>
                        <p:tgtEl>
                          <p:spTgt spid="40"/>
                        </p:tgtEl>
                      </p:cBhvr>
                    </p:animEffect>
                    <p:anim calcmode="lin" valueType="num">
                      <p:cBhvr>
                        <p:cTn dur="400" fill="hold"/>
                        <p:tgtEl>
                          <p:spTgt spid="40"/>
                        </p:tgtEl>
                        <p:attrNameLst>
                          <p:attrName>ppt_x</p:attrName>
                        </p:attrNameLst>
                      </p:cBhvr>
                      <p:tavLst>
                        <p:tav tm="0">
                          <p:val>
                            <p:strVal val="#ppt_x"/>
                          </p:val>
                        </p:tav>
                        <p:tav tm="100000">
                          <p:val>
                            <p:strVal val="#ppt_x"/>
                          </p:val>
                        </p:tav>
                      </p:tavLst>
                    </p:anim>
                    <p:anim calcmode="lin" valueType="num">
                      <p:cBhvr>
                        <p:cTn dur="400" fill="hold"/>
                        <p:tgtEl>
                          <p:spTgt spid="40"/>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53" presetClass="entr" presetSubtype="16"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300" fill="hold"/>
                        <p:tgtEl>
                          <p:spTgt spid="43"/>
                        </p:tgtEl>
                        <p:attrNameLst>
                          <p:attrName>ppt_w</p:attrName>
                        </p:attrNameLst>
                      </p:cBhvr>
                      <p:tavLst>
                        <p:tav tm="0">
                          <p:val>
                            <p:fltVal val="0"/>
                          </p:val>
                        </p:tav>
                        <p:tav tm="100000">
                          <p:val>
                            <p:strVal val="#ppt_w"/>
                          </p:val>
                        </p:tav>
                      </p:tavLst>
                    </p:anim>
                    <p:anim calcmode="lin" valueType="num">
                      <p:cBhvr>
                        <p:cTn dur="300" fill="hold"/>
                        <p:tgtEl>
                          <p:spTgt spid="43"/>
                        </p:tgtEl>
                        <p:attrNameLst>
                          <p:attrName>ppt_h</p:attrName>
                        </p:attrNameLst>
                      </p:cBhvr>
                      <p:tavLst>
                        <p:tav tm="0">
                          <p:val>
                            <p:fltVal val="0"/>
                          </p:val>
                        </p:tav>
                        <p:tav tm="100000">
                          <p:val>
                            <p:strVal val="#ppt_h"/>
                          </p:val>
                        </p:tav>
                      </p:tavLst>
                    </p:anim>
                    <p:animEffect transition="in" filter="fade">
                      <p:cBhvr>
                        <p:cTn dur="300"/>
                        <p:tgtEl>
                          <p:spTgt spid="43"/>
                        </p:tgtEl>
                      </p:cBhvr>
                    </p:animEffect>
                  </p:childTnLst>
                </p:cTn>
              </p:par>
            </p:tnLst>
          </p:tmpl>
        </p:tmplLst>
      </p:bldP>
      <p:bldP spid="44" grpId="0"/>
      <p:bldP spid="45" grpId="0" animBg="1"/>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400"/>
                        <p:tgtEl>
                          <p:spTgt spid="46"/>
                        </p:tgtEl>
                      </p:cBhvr>
                    </p:animEffect>
                    <p:anim calcmode="lin" valueType="num">
                      <p:cBhvr>
                        <p:cTn dur="400" fill="hold"/>
                        <p:tgtEl>
                          <p:spTgt spid="46"/>
                        </p:tgtEl>
                        <p:attrNameLst>
                          <p:attrName>ppt_x</p:attrName>
                        </p:attrNameLst>
                      </p:cBhvr>
                      <p:tavLst>
                        <p:tav tm="0">
                          <p:val>
                            <p:strVal val="#ppt_x"/>
                          </p:val>
                        </p:tav>
                        <p:tav tm="100000">
                          <p:val>
                            <p:strVal val="#ppt_x"/>
                          </p:val>
                        </p:tav>
                      </p:tavLst>
                    </p:anim>
                    <p:anim calcmode="lin" valueType="num">
                      <p:cBhvr>
                        <p:cTn dur="4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42" presetClass="entr" presetSubtype="0"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anim calcmode="lin" valueType="num">
                      <p:cBhvr>
                        <p:cTn dur="500" fill="hold"/>
                        <p:tgtEl>
                          <p:spTgt spid="47"/>
                        </p:tgtEl>
                        <p:attrNameLst>
                          <p:attrName>ppt_x</p:attrName>
                        </p:attrNameLst>
                      </p:cBhvr>
                      <p:tavLst>
                        <p:tav tm="0">
                          <p:val>
                            <p:strVal val="#ppt_x"/>
                          </p:val>
                        </p:tav>
                        <p:tav tm="100000">
                          <p:val>
                            <p:strVal val="#ppt_x"/>
                          </p:val>
                        </p:tav>
                      </p:tavLst>
                    </p:anim>
                    <p:anim calcmode="lin" valueType="num">
                      <p:cBhvr>
                        <p:cTn dur="500" fill="hold"/>
                        <p:tgtEl>
                          <p:spTgt spid="47"/>
                        </p:tgtEl>
                        <p:attrNameLst>
                          <p:attrName>ppt_y</p:attrName>
                        </p:attrNameLst>
                      </p:cBhvr>
                      <p:tavLst>
                        <p:tav tm="0">
                          <p:val>
                            <p:strVal val="#ppt_y+.1"/>
                          </p:val>
                        </p:tav>
                        <p:tav tm="100000">
                          <p:val>
                            <p:strVal val="#ppt_y"/>
                          </p:val>
                        </p:tav>
                      </p:tavLst>
                    </p:anim>
                  </p:childTnLst>
                </p:cTn>
              </p:par>
            </p:tnLst>
          </p:tmpl>
        </p:tmplLst>
      </p:bldP>
      <p:bldP spid="48" grpId="0" build="p">
        <p:tmplLst>
          <p:tmpl lvl="1">
            <p:tnLst>
              <p:par>
                <p:cTn presetID="10" presetClass="entr" presetSubtype="0" fill="hold" nodeType="withEffect">
                  <p:stCondLst>
                    <p:cond delay="8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53" presetClass="entr" presetSubtype="16"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p:cTn dur="300" fill="hold"/>
                        <p:tgtEl>
                          <p:spTgt spid="49"/>
                        </p:tgtEl>
                        <p:attrNameLst>
                          <p:attrName>ppt_w</p:attrName>
                        </p:attrNameLst>
                      </p:cBhvr>
                      <p:tavLst>
                        <p:tav tm="0">
                          <p:val>
                            <p:fltVal val="0"/>
                          </p:val>
                        </p:tav>
                        <p:tav tm="100000">
                          <p:val>
                            <p:strVal val="#ppt_w"/>
                          </p:val>
                        </p:tav>
                      </p:tavLst>
                    </p:anim>
                    <p:anim calcmode="lin" valueType="num">
                      <p:cBhvr>
                        <p:cTn dur="300" fill="hold"/>
                        <p:tgtEl>
                          <p:spTgt spid="49"/>
                        </p:tgtEl>
                        <p:attrNameLst>
                          <p:attrName>ppt_h</p:attrName>
                        </p:attrNameLst>
                      </p:cBhvr>
                      <p:tavLst>
                        <p:tav tm="0">
                          <p:val>
                            <p:fltVal val="0"/>
                          </p:val>
                        </p:tav>
                        <p:tav tm="100000">
                          <p:val>
                            <p:strVal val="#ppt_h"/>
                          </p:val>
                        </p:tav>
                      </p:tavLst>
                    </p:anim>
                    <p:animEffect transition="in" filter="fade">
                      <p:cBhvr>
                        <p:cTn dur="300"/>
                        <p:tgtEl>
                          <p:spTgt spid="49"/>
                        </p:tgtEl>
                      </p:cBhvr>
                    </p:animEffect>
                  </p:childTnLst>
                </p:cTn>
              </p:par>
            </p:tnLst>
          </p:tmpl>
        </p:tmplLst>
      </p:bldP>
      <p:bldP spid="50" grpId="0"/>
      <p:bldP spid="51" grpId="0" animBg="1"/>
      <p:bldP spid="52" grpId="0" build="p">
        <p:tmplLst>
          <p:tmpl lvl="1">
            <p:tnLst>
              <p:par>
                <p:cTn presetID="42" presetClass="entr" presetSubtype="0" fill="hold" nodeType="withEffect">
                  <p:stCondLst>
                    <p:cond delay="200"/>
                  </p:stCondLst>
                  <p:childTnLst>
                    <p:set>
                      <p:cBhvr>
                        <p:cTn dur="1" fill="hold">
                          <p:stCondLst>
                            <p:cond delay="0"/>
                          </p:stCondLst>
                        </p:cTn>
                        <p:tgtEl>
                          <p:spTgt spid="52"/>
                        </p:tgtEl>
                        <p:attrNameLst>
                          <p:attrName>style.visibility</p:attrName>
                        </p:attrNameLst>
                      </p:cBhvr>
                      <p:to>
                        <p:strVal val="visible"/>
                      </p:to>
                    </p:set>
                    <p:animEffect transition="in" filter="fade">
                      <p:cBhvr>
                        <p:cTn dur="400"/>
                        <p:tgtEl>
                          <p:spTgt spid="52"/>
                        </p:tgtEl>
                      </p:cBhvr>
                    </p:animEffect>
                    <p:anim calcmode="lin" valueType="num">
                      <p:cBhvr>
                        <p:cTn dur="400" fill="hold"/>
                        <p:tgtEl>
                          <p:spTgt spid="52"/>
                        </p:tgtEl>
                        <p:attrNameLst>
                          <p:attrName>ppt_x</p:attrName>
                        </p:attrNameLst>
                      </p:cBhvr>
                      <p:tavLst>
                        <p:tav tm="0">
                          <p:val>
                            <p:strVal val="#ppt_x"/>
                          </p:val>
                        </p:tav>
                        <p:tav tm="100000">
                          <p:val>
                            <p:strVal val="#ppt_x"/>
                          </p:val>
                        </p:tav>
                      </p:tavLst>
                    </p:anim>
                    <p:anim calcmode="lin" valueType="num">
                      <p:cBhvr>
                        <p:cTn dur="400" fill="hold"/>
                        <p:tgtEl>
                          <p:spTgt spid="52"/>
                        </p:tgtEl>
                        <p:attrNameLst>
                          <p:attrName>ppt_y</p:attrName>
                        </p:attrNameLst>
                      </p:cBhvr>
                      <p:tavLst>
                        <p:tav tm="0">
                          <p:val>
                            <p:strVal val="#ppt_y+.1"/>
                          </p:val>
                        </p:tav>
                        <p:tav tm="100000">
                          <p:val>
                            <p:strVal val="#ppt_y"/>
                          </p:val>
                        </p:tav>
                      </p:tavLst>
                    </p:anim>
                  </p:childTnLst>
                </p:cTn>
              </p:par>
            </p:tnLst>
          </p:tmpl>
        </p:tmplLst>
      </p:bldP>
      <p:bldP spid="53" grpId="0" build="p">
        <p:tmplLst>
          <p:tmpl lvl="1">
            <p:tnLst>
              <p:par>
                <p:cTn presetID="42" presetClass="entr" presetSubtype="0"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anim calcmode="lin" valueType="num">
                      <p:cBhvr>
                        <p:cTn dur="500" fill="hold"/>
                        <p:tgtEl>
                          <p:spTgt spid="53"/>
                        </p:tgtEl>
                        <p:attrNameLst>
                          <p:attrName>ppt_x</p:attrName>
                        </p:attrNameLst>
                      </p:cBhvr>
                      <p:tavLst>
                        <p:tav tm="0">
                          <p:val>
                            <p:strVal val="#ppt_x"/>
                          </p:val>
                        </p:tav>
                        <p:tav tm="100000">
                          <p:val>
                            <p:strVal val="#ppt_x"/>
                          </p:val>
                        </p:tav>
                      </p:tavLst>
                    </p:anim>
                    <p:anim calcmode="lin" valueType="num">
                      <p:cBhvr>
                        <p:cTn dur="500" fill="hold"/>
                        <p:tgtEl>
                          <p:spTgt spid="53"/>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10" presetClass="entr" presetSubtype="0" fill="hold" nodeType="withEffect">
                  <p:stCondLst>
                    <p:cond delay="8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300" fill="hold"/>
                        <p:tgtEl>
                          <p:spTgt spid="55"/>
                        </p:tgtEl>
                        <p:attrNameLst>
                          <p:attrName>ppt_w</p:attrName>
                        </p:attrNameLst>
                      </p:cBhvr>
                      <p:tavLst>
                        <p:tav tm="0">
                          <p:val>
                            <p:fltVal val="0"/>
                          </p:val>
                        </p:tav>
                        <p:tav tm="100000">
                          <p:val>
                            <p:strVal val="#ppt_w"/>
                          </p:val>
                        </p:tav>
                      </p:tavLst>
                    </p:anim>
                    <p:anim calcmode="lin" valueType="num">
                      <p:cBhvr>
                        <p:cTn dur="300" fill="hold"/>
                        <p:tgtEl>
                          <p:spTgt spid="55"/>
                        </p:tgtEl>
                        <p:attrNameLst>
                          <p:attrName>ppt_h</p:attrName>
                        </p:attrNameLst>
                      </p:cBhvr>
                      <p:tavLst>
                        <p:tav tm="0">
                          <p:val>
                            <p:fltVal val="0"/>
                          </p:val>
                        </p:tav>
                        <p:tav tm="100000">
                          <p:val>
                            <p:strVal val="#ppt_h"/>
                          </p:val>
                        </p:tav>
                      </p:tavLst>
                    </p:anim>
                    <p:animEffect transition="in" filter="fade">
                      <p:cBhvr>
                        <p:cTn dur="300"/>
                        <p:tgtEl>
                          <p:spTgt spid="55"/>
                        </p:tgtEl>
                      </p:cBhvr>
                    </p:animEffect>
                  </p:childTnLst>
                </p:cTn>
              </p:par>
            </p:tnLst>
          </p:tmpl>
        </p:tmplLst>
      </p:bldP>
      <p:bldP spid="56" grpId="0"/>
      <p:bldP spid="57" grpId="0" animBg="1"/>
      <p:bldP spid="58" grpId="0" build="p">
        <p:tmplLst>
          <p:tmpl lvl="1">
            <p:tnLst>
              <p:par>
                <p:cTn presetID="42" presetClass="entr" presetSubtype="0"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Effect transition="in" filter="fade">
                      <p:cBhvr>
                        <p:cTn dur="400"/>
                        <p:tgtEl>
                          <p:spTgt spid="58"/>
                        </p:tgtEl>
                      </p:cBhvr>
                    </p:animEffect>
                    <p:anim calcmode="lin" valueType="num">
                      <p:cBhvr>
                        <p:cTn dur="400" fill="hold"/>
                        <p:tgtEl>
                          <p:spTgt spid="58"/>
                        </p:tgtEl>
                        <p:attrNameLst>
                          <p:attrName>ppt_x</p:attrName>
                        </p:attrNameLst>
                      </p:cBhvr>
                      <p:tavLst>
                        <p:tav tm="0">
                          <p:val>
                            <p:strVal val="#ppt_x"/>
                          </p:val>
                        </p:tav>
                        <p:tav tm="100000">
                          <p:val>
                            <p:strVal val="#ppt_x"/>
                          </p:val>
                        </p:tav>
                      </p:tavLst>
                    </p:anim>
                    <p:anim calcmode="lin" valueType="num">
                      <p:cBhvr>
                        <p:cTn dur="400" fill="hold"/>
                        <p:tgtEl>
                          <p:spTgt spid="58"/>
                        </p:tgtEl>
                        <p:attrNameLst>
                          <p:attrName>ppt_y</p:attrName>
                        </p:attrNameLst>
                      </p:cBhvr>
                      <p:tavLst>
                        <p:tav tm="0">
                          <p:val>
                            <p:strVal val="#ppt_y+.1"/>
                          </p:val>
                        </p:tav>
                        <p:tav tm="100000">
                          <p:val>
                            <p:strVal val="#ppt_y"/>
                          </p:val>
                        </p:tav>
                      </p:tavLst>
                    </p:anim>
                  </p:childTnLst>
                </p:cTn>
              </p:par>
            </p:tnLst>
          </p:tmpl>
        </p:tmplLst>
      </p:bldP>
      <p:bldP spid="59" grpId="0" build="p">
        <p:tmplLst>
          <p:tmpl lvl="1">
            <p:tnLst>
              <p:par>
                <p:cTn presetID="42" presetClass="entr" presetSubtype="0"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anim calcmode="lin" valueType="num">
                      <p:cBhvr>
                        <p:cTn dur="500" fill="hold"/>
                        <p:tgtEl>
                          <p:spTgt spid="59"/>
                        </p:tgtEl>
                        <p:attrNameLst>
                          <p:attrName>ppt_x</p:attrName>
                        </p:attrNameLst>
                      </p:cBhvr>
                      <p:tavLst>
                        <p:tav tm="0">
                          <p:val>
                            <p:strVal val="#ppt_x"/>
                          </p:val>
                        </p:tav>
                        <p:tav tm="100000">
                          <p:val>
                            <p:strVal val="#ppt_x"/>
                          </p:val>
                        </p:tav>
                      </p:tavLst>
                    </p:anim>
                    <p:anim calcmode="lin" valueType="num">
                      <p:cBhvr>
                        <p:cTn dur="500" fill="hold"/>
                        <p:tgtEl>
                          <p:spTgt spid="59"/>
                        </p:tgtEl>
                        <p:attrNameLst>
                          <p:attrName>ppt_y</p:attrName>
                        </p:attrNameLst>
                      </p:cBhvr>
                      <p:tavLst>
                        <p:tav tm="0">
                          <p:val>
                            <p:strVal val="#ppt_y+.1"/>
                          </p:val>
                        </p:tav>
                        <p:tav tm="100000">
                          <p:val>
                            <p:strVal val="#ppt_y"/>
                          </p:val>
                        </p:tav>
                      </p:tavLst>
                    </p:anim>
                  </p:childTnLst>
                </p:cTn>
              </p:par>
            </p:tnLst>
          </p:tmpl>
        </p:tmplLst>
      </p:bldP>
      <p:bldP spid="60" grpId="0" build="p">
        <p:tmplLst>
          <p:tmpl lvl="1">
            <p:tnLst>
              <p:par>
                <p:cTn presetID="10" presetClass="entr" presetSubtype="0" fill="hold" nodeType="withEffect">
                  <p:stCondLst>
                    <p:cond delay="8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53" presetClass="entr" presetSubtype="16"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p:cTn dur="300" fill="hold"/>
                        <p:tgtEl>
                          <p:spTgt spid="61"/>
                        </p:tgtEl>
                        <p:attrNameLst>
                          <p:attrName>ppt_w</p:attrName>
                        </p:attrNameLst>
                      </p:cBhvr>
                      <p:tavLst>
                        <p:tav tm="0">
                          <p:val>
                            <p:fltVal val="0"/>
                          </p:val>
                        </p:tav>
                        <p:tav tm="100000">
                          <p:val>
                            <p:strVal val="#ppt_w"/>
                          </p:val>
                        </p:tav>
                      </p:tavLst>
                    </p:anim>
                    <p:anim calcmode="lin" valueType="num">
                      <p:cBhvr>
                        <p:cTn dur="300" fill="hold"/>
                        <p:tgtEl>
                          <p:spTgt spid="61"/>
                        </p:tgtEl>
                        <p:attrNameLst>
                          <p:attrName>ppt_h</p:attrName>
                        </p:attrNameLst>
                      </p:cBhvr>
                      <p:tavLst>
                        <p:tav tm="0">
                          <p:val>
                            <p:fltVal val="0"/>
                          </p:val>
                        </p:tav>
                        <p:tav tm="100000">
                          <p:val>
                            <p:strVal val="#ppt_h"/>
                          </p:val>
                        </p:tav>
                      </p:tavLst>
                    </p:anim>
                    <p:animEffect transition="in" filter="fade">
                      <p:cBhvr>
                        <p:cTn dur="300"/>
                        <p:tgtEl>
                          <p:spTgt spid="61"/>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member zoom">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3" name="Picture Placeholder 2"/>
          <p:cNvSpPr>
            <a:spLocks noGrp="1"/>
          </p:cNvSpPr>
          <p:nvPr>
            <p:ph type="pic" sz="quarter" idx="17"/>
          </p:nvPr>
        </p:nvSpPr>
        <p:spPr>
          <a:xfrm>
            <a:off x="427039" y="1371601"/>
            <a:ext cx="1465260" cy="1490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3" name="Rectangle 2"/>
          <p:cNvSpPr/>
          <p:nvPr userDrawn="1"/>
        </p:nvSpPr>
        <p:spPr>
          <a:xfrm>
            <a:off x="427038" y="2861734"/>
            <a:ext cx="1465260" cy="10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 Placeholder 7"/>
          <p:cNvSpPr>
            <a:spLocks noGrp="1"/>
          </p:cNvSpPr>
          <p:nvPr>
            <p:ph type="body" sz="quarter" idx="18" hasCustomPrompt="1"/>
          </p:nvPr>
        </p:nvSpPr>
        <p:spPr>
          <a:xfrm>
            <a:off x="427038" y="3072509"/>
            <a:ext cx="1465259"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35" name="Text Placeholder 7"/>
          <p:cNvSpPr>
            <a:spLocks noGrp="1"/>
          </p:cNvSpPr>
          <p:nvPr>
            <p:ph type="body" sz="quarter" idx="19" hasCustomPrompt="1"/>
          </p:nvPr>
        </p:nvSpPr>
        <p:spPr>
          <a:xfrm>
            <a:off x="427038" y="3440479"/>
            <a:ext cx="1465259"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6" name="Text Placeholder 2"/>
          <p:cNvSpPr>
            <a:spLocks noGrp="1"/>
          </p:cNvSpPr>
          <p:nvPr>
            <p:ph type="body" sz="quarter" idx="16" hasCustomPrompt="1"/>
          </p:nvPr>
        </p:nvSpPr>
        <p:spPr>
          <a:xfrm>
            <a:off x="427039" y="3698589"/>
            <a:ext cx="1465259"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37" name="Text Placeholder 7"/>
          <p:cNvSpPr>
            <a:spLocks noGrp="1"/>
          </p:cNvSpPr>
          <p:nvPr>
            <p:ph type="body" sz="quarter" idx="39" hasCustomPrompt="1"/>
          </p:nvPr>
        </p:nvSpPr>
        <p:spPr>
          <a:xfrm>
            <a:off x="991434" y="4365501"/>
            <a:ext cx="459016" cy="467234"/>
          </a:xfrm>
          <a:prstGeom prst="rect">
            <a:avLst/>
          </a:prstGeom>
        </p:spPr>
        <p:txBody>
          <a:bodyPr vert="horz" lIns="0" tIns="103884" rIns="0" bIns="103884" anchor="ctr"/>
          <a:lstStyle>
            <a:lvl1pPr marL="0" indent="0" algn="ctr">
              <a:lnSpc>
                <a:spcPct val="100000"/>
              </a:lnSpc>
              <a:spcBef>
                <a:spcPts val="0"/>
              </a:spcBef>
              <a:buNone/>
              <a:defRPr sz="2000" b="1">
                <a:solidFill>
                  <a:schemeClr val="bg1">
                    <a:lumMod val="65000"/>
                  </a:schemeClr>
                </a:solidFill>
                <a:latin typeface="FontAwesome"/>
                <a:cs typeface="FontAwesome"/>
              </a:defRPr>
            </a:lvl1pPr>
          </a:lstStyle>
          <a:p>
            <a:pPr lvl="0"/>
            <a:r>
              <a:rPr lang="es-ES_tradnl" dirty="0" err="1"/>
              <a:t>icon</a:t>
            </a:r>
            <a:endParaRPr lang="es-ES_tradnl" dirty="0"/>
          </a:p>
        </p:txBody>
      </p:sp>
      <p:sp>
        <p:nvSpPr>
          <p:cNvPr id="62" name="Text Placeholder 7"/>
          <p:cNvSpPr>
            <a:spLocks noGrp="1"/>
          </p:cNvSpPr>
          <p:nvPr>
            <p:ph type="body" sz="quarter" idx="40" hasCustomPrompt="1"/>
          </p:nvPr>
        </p:nvSpPr>
        <p:spPr>
          <a:xfrm>
            <a:off x="2157413" y="1358901"/>
            <a:ext cx="2948682"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75000"/>
                    <a:lumOff val="25000"/>
                  </a:schemeClr>
                </a:solidFill>
                <a:latin typeface="Lato Light"/>
                <a:cs typeface="Lato Light"/>
              </a:defRPr>
            </a:lvl1pPr>
          </a:lstStyle>
          <a:p>
            <a:pPr lvl="0"/>
            <a:r>
              <a:rPr lang="es-ES_tradnl" dirty="0" err="1"/>
              <a:t>About</a:t>
            </a:r>
            <a:r>
              <a:rPr lang="es-ES_tradnl" dirty="0"/>
              <a:t> Bryan</a:t>
            </a:r>
          </a:p>
        </p:txBody>
      </p:sp>
      <p:sp>
        <p:nvSpPr>
          <p:cNvPr id="63" name="Text Placeholder 7"/>
          <p:cNvSpPr>
            <a:spLocks noGrp="1"/>
          </p:cNvSpPr>
          <p:nvPr>
            <p:ph type="body" sz="quarter" idx="41" hasCustomPrompt="1"/>
          </p:nvPr>
        </p:nvSpPr>
        <p:spPr>
          <a:xfrm>
            <a:off x="2157412" y="1760733"/>
            <a:ext cx="294868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69" name="Text Placeholder 2"/>
          <p:cNvSpPr>
            <a:spLocks noGrp="1"/>
          </p:cNvSpPr>
          <p:nvPr>
            <p:ph type="body" sz="quarter" idx="42" hasCustomPrompt="1"/>
          </p:nvPr>
        </p:nvSpPr>
        <p:spPr>
          <a:xfrm>
            <a:off x="2172758" y="2036545"/>
            <a:ext cx="2932641" cy="2309822"/>
          </a:xfrm>
          <a:prstGeom prst="rect">
            <a:avLst/>
          </a:prstGeom>
        </p:spPr>
        <p:txBody>
          <a:bodyPr vert="horz" lIns="0" tIns="0" rIns="0" bIns="0"/>
          <a:lstStyle>
            <a:lvl1pPr marL="0" marR="0" indent="0" algn="just" defTabSz="405037" rtl="0" eaLnBrk="1" fontAlgn="auto" latinLnBrk="0" hangingPunct="1">
              <a:lnSpc>
                <a:spcPct val="130000"/>
              </a:lnSpc>
              <a:spcBef>
                <a:spcPct val="20000"/>
              </a:spcBef>
              <a:spcAft>
                <a:spcPts val="0"/>
              </a:spcAft>
              <a:buClrTx/>
              <a:buSzTx/>
              <a:buFont typeface="Arial"/>
              <a:buNone/>
              <a:tabLst/>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a:p>
            <a:pPr marL="0" marR="0" lvl="0" indent="0" algn="just" defTabSz="405037" rtl="0" eaLnBrk="1" fontAlgn="auto" latinLnBrk="0" hangingPunct="1">
              <a:lnSpc>
                <a:spcPct val="130000"/>
              </a:lnSpc>
              <a:spcBef>
                <a:spcPct val="20000"/>
              </a:spcBef>
              <a:spcAft>
                <a:spcPts val="0"/>
              </a:spcAft>
              <a:buClrTx/>
              <a:buSzTx/>
              <a:buFont typeface="Arial"/>
              <a:buNone/>
              <a:tabLst/>
              <a:defRPr/>
            </a:pP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endParaRPr lang="en-US" dirty="0"/>
          </a:p>
        </p:txBody>
      </p:sp>
      <p:sp>
        <p:nvSpPr>
          <p:cNvPr id="70" name="Text Placeholder 7"/>
          <p:cNvSpPr>
            <a:spLocks noGrp="1"/>
          </p:cNvSpPr>
          <p:nvPr>
            <p:ph type="body" sz="quarter" idx="43" hasCustomPrompt="1"/>
          </p:nvPr>
        </p:nvSpPr>
        <p:spPr>
          <a:xfrm>
            <a:off x="5733356" y="1358901"/>
            <a:ext cx="2948682"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75000"/>
                    <a:lumOff val="25000"/>
                  </a:schemeClr>
                </a:solidFill>
                <a:latin typeface="Lato Light"/>
                <a:cs typeface="Lato Light"/>
              </a:defRPr>
            </a:lvl1pPr>
          </a:lstStyle>
          <a:p>
            <a:pPr lvl="0"/>
            <a:r>
              <a:rPr lang="es-ES_tradnl" dirty="0" err="1"/>
              <a:t>Skills</a:t>
            </a:r>
            <a:endParaRPr lang="es-ES_tradnl" dirty="0"/>
          </a:p>
        </p:txBody>
      </p:sp>
      <p:sp>
        <p:nvSpPr>
          <p:cNvPr id="71" name="Rectangle 70"/>
          <p:cNvSpPr/>
          <p:nvPr userDrawn="1"/>
        </p:nvSpPr>
        <p:spPr>
          <a:xfrm>
            <a:off x="5733356" y="2231278"/>
            <a:ext cx="2948682"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Rectangle 71"/>
          <p:cNvSpPr/>
          <p:nvPr userDrawn="1"/>
        </p:nvSpPr>
        <p:spPr>
          <a:xfrm>
            <a:off x="5733356" y="2834136"/>
            <a:ext cx="2948682"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Rectangle 72"/>
          <p:cNvSpPr/>
          <p:nvPr userDrawn="1"/>
        </p:nvSpPr>
        <p:spPr>
          <a:xfrm>
            <a:off x="5733356" y="3445043"/>
            <a:ext cx="2948682"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Rectangle 73"/>
          <p:cNvSpPr/>
          <p:nvPr userDrawn="1"/>
        </p:nvSpPr>
        <p:spPr>
          <a:xfrm>
            <a:off x="5733356" y="4092367"/>
            <a:ext cx="2948682"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Text Placeholder 7"/>
          <p:cNvSpPr>
            <a:spLocks noGrp="1"/>
          </p:cNvSpPr>
          <p:nvPr>
            <p:ph type="body" sz="quarter" idx="44" hasCustomPrompt="1"/>
          </p:nvPr>
        </p:nvSpPr>
        <p:spPr>
          <a:xfrm>
            <a:off x="5733355" y="1951109"/>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65000"/>
                    <a:lumOff val="35000"/>
                  </a:schemeClr>
                </a:solidFill>
                <a:latin typeface="Lato Light"/>
                <a:cs typeface="Lato Light"/>
              </a:defRPr>
            </a:lvl1pPr>
          </a:lstStyle>
          <a:p>
            <a:pPr lvl="0"/>
            <a:r>
              <a:rPr lang="es-ES_tradnl" dirty="0" err="1"/>
              <a:t>Photoshop</a:t>
            </a:r>
            <a:endParaRPr lang="es-ES_tradnl" dirty="0"/>
          </a:p>
        </p:txBody>
      </p:sp>
      <p:sp>
        <p:nvSpPr>
          <p:cNvPr id="76" name="Text Placeholder 7"/>
          <p:cNvSpPr>
            <a:spLocks noGrp="1"/>
          </p:cNvSpPr>
          <p:nvPr>
            <p:ph type="body" sz="quarter" idx="45" hasCustomPrompt="1"/>
          </p:nvPr>
        </p:nvSpPr>
        <p:spPr>
          <a:xfrm>
            <a:off x="5733355" y="2568222"/>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65000"/>
                    <a:lumOff val="35000"/>
                  </a:schemeClr>
                </a:solidFill>
                <a:latin typeface="Lato Light"/>
                <a:cs typeface="Lato Light"/>
              </a:defRPr>
            </a:lvl1pPr>
          </a:lstStyle>
          <a:p>
            <a:pPr lvl="0"/>
            <a:r>
              <a:rPr lang="es-ES_tradnl" dirty="0" err="1"/>
              <a:t>Illustrator</a:t>
            </a:r>
            <a:endParaRPr lang="es-ES_tradnl" dirty="0"/>
          </a:p>
        </p:txBody>
      </p:sp>
      <p:sp>
        <p:nvSpPr>
          <p:cNvPr id="77" name="Text Placeholder 7"/>
          <p:cNvSpPr>
            <a:spLocks noGrp="1"/>
          </p:cNvSpPr>
          <p:nvPr>
            <p:ph type="body" sz="quarter" idx="46" hasCustomPrompt="1"/>
          </p:nvPr>
        </p:nvSpPr>
        <p:spPr>
          <a:xfrm>
            <a:off x="5733355" y="3168589"/>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65000"/>
                    <a:lumOff val="35000"/>
                  </a:schemeClr>
                </a:solidFill>
                <a:latin typeface="Lato Light"/>
                <a:cs typeface="Lato Light"/>
              </a:defRPr>
            </a:lvl1pPr>
          </a:lstStyle>
          <a:p>
            <a:pPr lvl="0"/>
            <a:r>
              <a:rPr lang="es-ES_tradnl" dirty="0" err="1"/>
              <a:t>InDesign</a:t>
            </a:r>
            <a:endParaRPr lang="es-ES_tradnl" dirty="0"/>
          </a:p>
        </p:txBody>
      </p:sp>
      <p:sp>
        <p:nvSpPr>
          <p:cNvPr id="78" name="Text Placeholder 7"/>
          <p:cNvSpPr>
            <a:spLocks noGrp="1"/>
          </p:cNvSpPr>
          <p:nvPr>
            <p:ph type="body" sz="quarter" idx="47" hasCustomPrompt="1"/>
          </p:nvPr>
        </p:nvSpPr>
        <p:spPr>
          <a:xfrm>
            <a:off x="5733355" y="3816289"/>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baseline="0">
                <a:solidFill>
                  <a:schemeClr val="tx1">
                    <a:lumMod val="65000"/>
                    <a:lumOff val="35000"/>
                  </a:schemeClr>
                </a:solidFill>
                <a:latin typeface="Lato Light"/>
                <a:cs typeface="Lato Light"/>
              </a:defRPr>
            </a:lvl1pPr>
          </a:lstStyle>
          <a:p>
            <a:pPr lvl="0"/>
            <a:r>
              <a:rPr lang="es-ES_tradnl" dirty="0"/>
              <a:t>Muse</a:t>
            </a:r>
          </a:p>
        </p:txBody>
      </p:sp>
      <p:cxnSp>
        <p:nvCxnSpPr>
          <p:cNvPr id="22" name="Straight Connector 21"/>
          <p:cNvCxnSpPr/>
          <p:nvPr userDrawn="1"/>
        </p:nvCxnSpPr>
        <p:spPr>
          <a:xfrm>
            <a:off x="5410200" y="1358901"/>
            <a:ext cx="0" cy="2989665"/>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250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22" presetClass="entr" presetSubtype="1"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par>
                                <p:cTn id="19" presetID="53" presetClass="entr" presetSubtype="16" fill="hold" grpId="0" nodeType="withEffect" nodePh="1">
                                  <p:stCondLst>
                                    <p:cond delay="800"/>
                                  </p:stCondLst>
                                  <p:endCondLst>
                                    <p:cond evt="begin" delay="0">
                                      <p:tn val="19"/>
                                    </p:cond>
                                  </p:endCondLst>
                                  <p:childTnLst>
                                    <p:set>
                                      <p:cBhvr>
                                        <p:cTn id="20" dur="1" fill="hold">
                                          <p:stCondLst>
                                            <p:cond delay="0"/>
                                          </p:stCondLst>
                                        </p:cTn>
                                        <p:tgtEl>
                                          <p:spTgt spid="33"/>
                                        </p:tgtEl>
                                        <p:attrNameLst>
                                          <p:attrName>style.visibility</p:attrName>
                                        </p:attrNameLst>
                                      </p:cBhvr>
                                      <p:to>
                                        <p:strVal val="visible"/>
                                      </p:to>
                                    </p:set>
                                    <p:anim calcmode="lin" valueType="num">
                                      <p:cBhvr>
                                        <p:cTn id="21" dur="1000" fill="hold"/>
                                        <p:tgtEl>
                                          <p:spTgt spid="33"/>
                                        </p:tgtEl>
                                        <p:attrNameLst>
                                          <p:attrName>ppt_w</p:attrName>
                                        </p:attrNameLst>
                                      </p:cBhvr>
                                      <p:tavLst>
                                        <p:tav tm="0">
                                          <p:val>
                                            <p:fltVal val="0"/>
                                          </p:val>
                                        </p:tav>
                                        <p:tav tm="100000">
                                          <p:val>
                                            <p:strVal val="#ppt_w"/>
                                          </p:val>
                                        </p:tav>
                                      </p:tavLst>
                                    </p:anim>
                                    <p:anim calcmode="lin" valueType="num">
                                      <p:cBhvr>
                                        <p:cTn id="22" dur="1000" fill="hold"/>
                                        <p:tgtEl>
                                          <p:spTgt spid="33"/>
                                        </p:tgtEl>
                                        <p:attrNameLst>
                                          <p:attrName>ppt_h</p:attrName>
                                        </p:attrNameLst>
                                      </p:cBhvr>
                                      <p:tavLst>
                                        <p:tav tm="0">
                                          <p:val>
                                            <p:fltVal val="0"/>
                                          </p:val>
                                        </p:tav>
                                        <p:tav tm="100000">
                                          <p:val>
                                            <p:strVal val="#ppt_h"/>
                                          </p:val>
                                        </p:tav>
                                      </p:tavLst>
                                    </p:anim>
                                    <p:animEffect transition="in" filter="fade">
                                      <p:cBhvr>
                                        <p:cTn id="23" dur="1000"/>
                                        <p:tgtEl>
                                          <p:spTgt spid="3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par>
                                <p:cTn id="28" presetID="42" presetClass="entr" presetSubtype="0" fill="hold" grpId="0" nodeType="withEffect">
                                  <p:stCondLst>
                                    <p:cond delay="200"/>
                                  </p:stCondLst>
                                  <p:childTnLst>
                                    <p:set>
                                      <p:cBhvr>
                                        <p:cTn id="29" dur="1" fill="hold">
                                          <p:stCondLst>
                                            <p:cond delay="0"/>
                                          </p:stCondLst>
                                        </p:cTn>
                                        <p:tgtEl>
                                          <p:spTgt spid="34">
                                            <p:txEl>
                                              <p:pRg st="0" end="0"/>
                                            </p:txEl>
                                          </p:spTgt>
                                        </p:tgtEl>
                                        <p:attrNameLst>
                                          <p:attrName>style.visibility</p:attrName>
                                        </p:attrNameLst>
                                      </p:cBhvr>
                                      <p:to>
                                        <p:strVal val="visible"/>
                                      </p:to>
                                    </p:set>
                                    <p:animEffect transition="in" filter="fade">
                                      <p:cBhvr>
                                        <p:cTn id="30" dur="400"/>
                                        <p:tgtEl>
                                          <p:spTgt spid="34">
                                            <p:txEl>
                                              <p:pRg st="0" end="0"/>
                                            </p:txEl>
                                          </p:spTgt>
                                        </p:tgtEl>
                                      </p:cBhvr>
                                    </p:animEffect>
                                    <p:anim calcmode="lin" valueType="num">
                                      <p:cBhvr>
                                        <p:cTn id="31" dur="4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2" dur="400" fill="hold"/>
                                        <p:tgtEl>
                                          <p:spTgt spid="34">
                                            <p:txEl>
                                              <p:pRg st="0" end="0"/>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200"/>
                                  </p:st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fade">
                                      <p:cBhvr>
                                        <p:cTn id="35" dur="500"/>
                                        <p:tgtEl>
                                          <p:spTgt spid="35">
                                            <p:txEl>
                                              <p:pRg st="0" end="0"/>
                                            </p:txEl>
                                          </p:spTgt>
                                        </p:tgtEl>
                                      </p:cBhvr>
                                    </p:animEffect>
                                    <p:anim calcmode="lin" valueType="num">
                                      <p:cBhvr>
                                        <p:cTn id="36"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35">
                                            <p:txEl>
                                              <p:pRg st="0" end="0"/>
                                            </p:txEl>
                                          </p:spTgt>
                                        </p:tgtEl>
                                        <p:attrNameLst>
                                          <p:attrName>ppt_y</p:attrName>
                                        </p:attrNameLst>
                                      </p:cBhvr>
                                      <p:tavLst>
                                        <p:tav tm="0">
                                          <p:val>
                                            <p:strVal val="#ppt_y+.1"/>
                                          </p:val>
                                        </p:tav>
                                        <p:tav tm="100000">
                                          <p:val>
                                            <p:strVal val="#ppt_y"/>
                                          </p:val>
                                        </p:tav>
                                      </p:tavLst>
                                    </p:anim>
                                  </p:childTnLst>
                                </p:cTn>
                              </p:par>
                              <p:par>
                                <p:cTn id="38" presetID="10" presetClass="entr" presetSubtype="0" fill="hold" grpId="0" nodeType="withEffect">
                                  <p:stCondLst>
                                    <p:cond delay="800"/>
                                  </p:stCondLst>
                                  <p:childTnLst>
                                    <p:set>
                                      <p:cBhvr>
                                        <p:cTn id="39" dur="1" fill="hold">
                                          <p:stCondLst>
                                            <p:cond delay="0"/>
                                          </p:stCondLst>
                                        </p:cTn>
                                        <p:tgtEl>
                                          <p:spTgt spid="36">
                                            <p:txEl>
                                              <p:pRg st="0" end="0"/>
                                            </p:txEl>
                                          </p:spTgt>
                                        </p:tgtEl>
                                        <p:attrNameLst>
                                          <p:attrName>style.visibility</p:attrName>
                                        </p:attrNameLst>
                                      </p:cBhvr>
                                      <p:to>
                                        <p:strVal val="visible"/>
                                      </p:to>
                                    </p:set>
                                    <p:animEffect transition="in" filter="fade">
                                      <p:cBhvr>
                                        <p:cTn id="40" dur="500"/>
                                        <p:tgtEl>
                                          <p:spTgt spid="36">
                                            <p:txEl>
                                              <p:pRg st="0" end="0"/>
                                            </p:txEl>
                                          </p:spTgt>
                                        </p:tgtEl>
                                      </p:cBhvr>
                                    </p:animEffect>
                                  </p:childTnLst>
                                </p:cTn>
                              </p:par>
                            </p:childTnLst>
                          </p:cTn>
                        </p:par>
                        <p:par>
                          <p:cTn id="41" fill="hold">
                            <p:stCondLst>
                              <p:cond delay="3800"/>
                            </p:stCondLst>
                            <p:childTnLst>
                              <p:par>
                                <p:cTn id="42" presetID="53" presetClass="entr" presetSubtype="16" fill="hold" grpId="0" nodeType="afterEffect">
                                  <p:stCondLst>
                                    <p:cond delay="0"/>
                                  </p:stCondLst>
                                  <p:childTnLst>
                                    <p:set>
                                      <p:cBhvr>
                                        <p:cTn id="43" dur="1" fill="hold">
                                          <p:stCondLst>
                                            <p:cond delay="0"/>
                                          </p:stCondLst>
                                        </p:cTn>
                                        <p:tgtEl>
                                          <p:spTgt spid="37">
                                            <p:txEl>
                                              <p:pRg st="0" end="0"/>
                                            </p:txEl>
                                          </p:spTgt>
                                        </p:tgtEl>
                                        <p:attrNameLst>
                                          <p:attrName>style.visibility</p:attrName>
                                        </p:attrNameLst>
                                      </p:cBhvr>
                                      <p:to>
                                        <p:strVal val="visible"/>
                                      </p:to>
                                    </p:set>
                                    <p:anim calcmode="lin" valueType="num">
                                      <p:cBhvr>
                                        <p:cTn id="44" dur="3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37">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62">
                                            <p:txEl>
                                              <p:pRg st="0" end="0"/>
                                            </p:txEl>
                                          </p:spTgt>
                                        </p:tgtEl>
                                        <p:attrNameLst>
                                          <p:attrName>style.visibility</p:attrName>
                                        </p:attrNameLst>
                                      </p:cBhvr>
                                      <p:to>
                                        <p:strVal val="visible"/>
                                      </p:to>
                                    </p:set>
                                    <p:animEffect transition="in" filter="fade">
                                      <p:cBhvr>
                                        <p:cTn id="49" dur="400"/>
                                        <p:tgtEl>
                                          <p:spTgt spid="62">
                                            <p:txEl>
                                              <p:pRg st="0" end="0"/>
                                            </p:txEl>
                                          </p:spTgt>
                                        </p:tgtEl>
                                      </p:cBhvr>
                                    </p:animEffect>
                                    <p:anim calcmode="lin" valueType="num">
                                      <p:cBhvr>
                                        <p:cTn id="50" dur="4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51" dur="400" fill="hold"/>
                                        <p:tgtEl>
                                          <p:spTgt spid="62">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63">
                                            <p:txEl>
                                              <p:pRg st="0" end="0"/>
                                            </p:txEl>
                                          </p:spTgt>
                                        </p:tgtEl>
                                        <p:attrNameLst>
                                          <p:attrName>style.visibility</p:attrName>
                                        </p:attrNameLst>
                                      </p:cBhvr>
                                      <p:to>
                                        <p:strVal val="visible"/>
                                      </p:to>
                                    </p:set>
                                    <p:animEffect transition="in" filter="fade">
                                      <p:cBhvr>
                                        <p:cTn id="54" dur="500"/>
                                        <p:tgtEl>
                                          <p:spTgt spid="63">
                                            <p:txEl>
                                              <p:pRg st="0" end="0"/>
                                            </p:txEl>
                                          </p:spTgt>
                                        </p:tgtEl>
                                      </p:cBhvr>
                                    </p:animEffect>
                                    <p:anim calcmode="lin" valueType="num">
                                      <p:cBhvr>
                                        <p:cTn id="5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63">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800"/>
                                  </p:stCondLst>
                                  <p:childTnLst>
                                    <p:set>
                                      <p:cBhvr>
                                        <p:cTn id="58" dur="1" fill="hold">
                                          <p:stCondLst>
                                            <p:cond delay="0"/>
                                          </p:stCondLst>
                                        </p:cTn>
                                        <p:tgtEl>
                                          <p:spTgt spid="69">
                                            <p:txEl>
                                              <p:pRg st="0" end="0"/>
                                            </p:txEl>
                                          </p:spTgt>
                                        </p:tgtEl>
                                        <p:attrNameLst>
                                          <p:attrName>style.visibility</p:attrName>
                                        </p:attrNameLst>
                                      </p:cBhvr>
                                      <p:to>
                                        <p:strVal val="visible"/>
                                      </p:to>
                                    </p:set>
                                    <p:animEffect transition="in" filter="fade">
                                      <p:cBhvr>
                                        <p:cTn id="59" dur="500"/>
                                        <p:tgtEl>
                                          <p:spTgt spid="69">
                                            <p:txEl>
                                              <p:pRg st="0" end="0"/>
                                            </p:txEl>
                                          </p:spTgt>
                                        </p:tgtEl>
                                      </p:cBhvr>
                                    </p:animEffect>
                                  </p:childTnLst>
                                </p:cTn>
                              </p:par>
                              <p:par>
                                <p:cTn id="60" presetID="10" presetClass="entr" presetSubtype="0" fill="hold" grpId="0" nodeType="withEffect">
                                  <p:stCondLst>
                                    <p:cond delay="800"/>
                                  </p:stCondLst>
                                  <p:childTnLst>
                                    <p:set>
                                      <p:cBhvr>
                                        <p:cTn id="61" dur="1" fill="hold">
                                          <p:stCondLst>
                                            <p:cond delay="0"/>
                                          </p:stCondLst>
                                        </p:cTn>
                                        <p:tgtEl>
                                          <p:spTgt spid="69">
                                            <p:txEl>
                                              <p:pRg st="1" end="1"/>
                                            </p:txEl>
                                          </p:spTgt>
                                        </p:tgtEl>
                                        <p:attrNameLst>
                                          <p:attrName>style.visibility</p:attrName>
                                        </p:attrNameLst>
                                      </p:cBhvr>
                                      <p:to>
                                        <p:strVal val="visible"/>
                                      </p:to>
                                    </p:set>
                                    <p:animEffect transition="in" filter="fade">
                                      <p:cBhvr>
                                        <p:cTn id="62" dur="500"/>
                                        <p:tgtEl>
                                          <p:spTgt spid="69">
                                            <p:txEl>
                                              <p:pRg st="1" end="1"/>
                                            </p:txEl>
                                          </p:spTgt>
                                        </p:tgtEl>
                                      </p:cBhvr>
                                    </p:animEffect>
                                  </p:childTnLst>
                                </p:cTn>
                              </p:par>
                              <p:par>
                                <p:cTn id="63" presetID="10" presetClass="entr" presetSubtype="0" fill="hold" grpId="0" nodeType="withEffect">
                                  <p:stCondLst>
                                    <p:cond delay="800"/>
                                  </p:stCondLst>
                                  <p:childTnLst>
                                    <p:set>
                                      <p:cBhvr>
                                        <p:cTn id="64" dur="1" fill="hold">
                                          <p:stCondLst>
                                            <p:cond delay="0"/>
                                          </p:stCondLst>
                                        </p:cTn>
                                        <p:tgtEl>
                                          <p:spTgt spid="69">
                                            <p:txEl>
                                              <p:pRg st="2" end="2"/>
                                            </p:txEl>
                                          </p:spTgt>
                                        </p:tgtEl>
                                        <p:attrNameLst>
                                          <p:attrName>style.visibility</p:attrName>
                                        </p:attrNameLst>
                                      </p:cBhvr>
                                      <p:to>
                                        <p:strVal val="visible"/>
                                      </p:to>
                                    </p:set>
                                    <p:animEffect transition="in" filter="fade">
                                      <p:cBhvr>
                                        <p:cTn id="65" dur="500"/>
                                        <p:tgtEl>
                                          <p:spTgt spid="69">
                                            <p:txEl>
                                              <p:pRg st="2" end="2"/>
                                            </p:txEl>
                                          </p:spTgt>
                                        </p:tgtEl>
                                      </p:cBhvr>
                                    </p:animEffect>
                                  </p:childTnLst>
                                </p:cTn>
                              </p:par>
                              <p:par>
                                <p:cTn id="66" presetID="42" presetClass="entr" presetSubtype="0" fill="hold" grpId="0" nodeType="withEffect">
                                  <p:stCondLst>
                                    <p:cond delay="200"/>
                                  </p:stCondLst>
                                  <p:childTnLst>
                                    <p:set>
                                      <p:cBhvr>
                                        <p:cTn id="67" dur="1" fill="hold">
                                          <p:stCondLst>
                                            <p:cond delay="0"/>
                                          </p:stCondLst>
                                        </p:cTn>
                                        <p:tgtEl>
                                          <p:spTgt spid="70">
                                            <p:txEl>
                                              <p:pRg st="0" end="0"/>
                                            </p:txEl>
                                          </p:spTgt>
                                        </p:tgtEl>
                                        <p:attrNameLst>
                                          <p:attrName>style.visibility</p:attrName>
                                        </p:attrNameLst>
                                      </p:cBhvr>
                                      <p:to>
                                        <p:strVal val="visible"/>
                                      </p:to>
                                    </p:set>
                                    <p:animEffect transition="in" filter="fade">
                                      <p:cBhvr>
                                        <p:cTn id="68" dur="400"/>
                                        <p:tgtEl>
                                          <p:spTgt spid="70">
                                            <p:txEl>
                                              <p:pRg st="0" end="0"/>
                                            </p:txEl>
                                          </p:spTgt>
                                        </p:tgtEl>
                                      </p:cBhvr>
                                    </p:animEffect>
                                    <p:anim calcmode="lin" valueType="num">
                                      <p:cBhvr>
                                        <p:cTn id="69" dur="4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70" dur="400" fill="hold"/>
                                        <p:tgtEl>
                                          <p:spTgt spid="70">
                                            <p:txEl>
                                              <p:pRg st="0" end="0"/>
                                            </p:txEl>
                                          </p:spTgt>
                                        </p:tgtEl>
                                        <p:attrNameLst>
                                          <p:attrName>ppt_y</p:attrName>
                                        </p:attrNameLst>
                                      </p:cBhvr>
                                      <p:tavLst>
                                        <p:tav tm="0">
                                          <p:val>
                                            <p:strVal val="#ppt_y+.1"/>
                                          </p:val>
                                        </p:tav>
                                        <p:tav tm="100000">
                                          <p:val>
                                            <p:strVal val="#ppt_y"/>
                                          </p:val>
                                        </p:tav>
                                      </p:tavLst>
                                    </p:anim>
                                  </p:childTnLst>
                                </p:cTn>
                              </p:par>
                              <p:par>
                                <p:cTn id="71" presetID="22" presetClass="entr" presetSubtype="8" fill="hold" grpId="0" nodeType="withEffect">
                                  <p:stCondLst>
                                    <p:cond delay="20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par>
                                <p:cTn id="74" presetID="22" presetClass="entr" presetSubtype="8" fill="hold" grpId="0" nodeType="withEffect">
                                  <p:stCondLst>
                                    <p:cond delay="200"/>
                                  </p:stCondLst>
                                  <p:childTnLst>
                                    <p:set>
                                      <p:cBhvr>
                                        <p:cTn id="75" dur="1" fill="hold">
                                          <p:stCondLst>
                                            <p:cond delay="0"/>
                                          </p:stCondLst>
                                        </p:cTn>
                                        <p:tgtEl>
                                          <p:spTgt spid="72"/>
                                        </p:tgtEl>
                                        <p:attrNameLst>
                                          <p:attrName>style.visibility</p:attrName>
                                        </p:attrNameLst>
                                      </p:cBhvr>
                                      <p:to>
                                        <p:strVal val="visible"/>
                                      </p:to>
                                    </p:set>
                                    <p:animEffect transition="in" filter="wipe(left)">
                                      <p:cBhvr>
                                        <p:cTn id="76" dur="500"/>
                                        <p:tgtEl>
                                          <p:spTgt spid="72"/>
                                        </p:tgtEl>
                                      </p:cBhvr>
                                    </p:animEffect>
                                  </p:childTnLst>
                                </p:cTn>
                              </p:par>
                              <p:par>
                                <p:cTn id="77" presetID="22" presetClass="entr" presetSubtype="8" fill="hold" grpId="0" nodeType="withEffect">
                                  <p:stCondLst>
                                    <p:cond delay="200"/>
                                  </p:stCondLst>
                                  <p:childTnLst>
                                    <p:set>
                                      <p:cBhvr>
                                        <p:cTn id="78" dur="1" fill="hold">
                                          <p:stCondLst>
                                            <p:cond delay="0"/>
                                          </p:stCondLst>
                                        </p:cTn>
                                        <p:tgtEl>
                                          <p:spTgt spid="73"/>
                                        </p:tgtEl>
                                        <p:attrNameLst>
                                          <p:attrName>style.visibility</p:attrName>
                                        </p:attrNameLst>
                                      </p:cBhvr>
                                      <p:to>
                                        <p:strVal val="visible"/>
                                      </p:to>
                                    </p:set>
                                    <p:animEffect transition="in" filter="wipe(left)">
                                      <p:cBhvr>
                                        <p:cTn id="79" dur="500"/>
                                        <p:tgtEl>
                                          <p:spTgt spid="73"/>
                                        </p:tgtEl>
                                      </p:cBhvr>
                                    </p:animEffect>
                                  </p:childTnLst>
                                </p:cTn>
                              </p:par>
                              <p:par>
                                <p:cTn id="80" presetID="22" presetClass="entr" presetSubtype="8" fill="hold" grpId="0" nodeType="withEffect">
                                  <p:stCondLst>
                                    <p:cond delay="200"/>
                                  </p:stCondLst>
                                  <p:childTnLst>
                                    <p:set>
                                      <p:cBhvr>
                                        <p:cTn id="81" dur="1" fill="hold">
                                          <p:stCondLst>
                                            <p:cond delay="0"/>
                                          </p:stCondLst>
                                        </p:cTn>
                                        <p:tgtEl>
                                          <p:spTgt spid="74"/>
                                        </p:tgtEl>
                                        <p:attrNameLst>
                                          <p:attrName>style.visibility</p:attrName>
                                        </p:attrNameLst>
                                      </p:cBhvr>
                                      <p:to>
                                        <p:strVal val="visible"/>
                                      </p:to>
                                    </p:set>
                                    <p:animEffect transition="in" filter="wipe(left)">
                                      <p:cBhvr>
                                        <p:cTn id="82" dur="500"/>
                                        <p:tgtEl>
                                          <p:spTgt spid="74"/>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75">
                                            <p:txEl>
                                              <p:pRg st="0" end="0"/>
                                            </p:txEl>
                                          </p:spTgt>
                                        </p:tgtEl>
                                        <p:attrNameLst>
                                          <p:attrName>style.visibility</p:attrName>
                                        </p:attrNameLst>
                                      </p:cBhvr>
                                      <p:to>
                                        <p:strVal val="visible"/>
                                      </p:to>
                                    </p:set>
                                    <p:animEffect transition="in" filter="fade">
                                      <p:cBhvr>
                                        <p:cTn id="85" dur="500"/>
                                        <p:tgtEl>
                                          <p:spTgt spid="75">
                                            <p:txEl>
                                              <p:pRg st="0" end="0"/>
                                            </p:txEl>
                                          </p:spTgt>
                                        </p:tgtEl>
                                      </p:cBhvr>
                                    </p:animEffect>
                                    <p:anim calcmode="lin" valueType="num">
                                      <p:cBhvr>
                                        <p:cTn id="86"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p:cTn id="87" dur="500" fill="hold"/>
                                        <p:tgtEl>
                                          <p:spTgt spid="75">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76">
                                            <p:txEl>
                                              <p:pRg st="0" end="0"/>
                                            </p:txEl>
                                          </p:spTgt>
                                        </p:tgtEl>
                                        <p:attrNameLst>
                                          <p:attrName>style.visibility</p:attrName>
                                        </p:attrNameLst>
                                      </p:cBhvr>
                                      <p:to>
                                        <p:strVal val="visible"/>
                                      </p:to>
                                    </p:set>
                                    <p:animEffect transition="in" filter="fade">
                                      <p:cBhvr>
                                        <p:cTn id="90" dur="500"/>
                                        <p:tgtEl>
                                          <p:spTgt spid="76">
                                            <p:txEl>
                                              <p:pRg st="0" end="0"/>
                                            </p:txEl>
                                          </p:spTgt>
                                        </p:tgtEl>
                                      </p:cBhvr>
                                    </p:animEffect>
                                    <p:anim calcmode="lin" valueType="num">
                                      <p:cBhvr>
                                        <p:cTn id="91"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76">
                                            <p:txEl>
                                              <p:pRg st="0" end="0"/>
                                            </p:tx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200"/>
                                  </p:stCondLst>
                                  <p:childTnLst>
                                    <p:set>
                                      <p:cBhvr>
                                        <p:cTn id="94" dur="1" fill="hold">
                                          <p:stCondLst>
                                            <p:cond delay="0"/>
                                          </p:stCondLst>
                                        </p:cTn>
                                        <p:tgtEl>
                                          <p:spTgt spid="77">
                                            <p:txEl>
                                              <p:pRg st="0" end="0"/>
                                            </p:txEl>
                                          </p:spTgt>
                                        </p:tgtEl>
                                        <p:attrNameLst>
                                          <p:attrName>style.visibility</p:attrName>
                                        </p:attrNameLst>
                                      </p:cBhvr>
                                      <p:to>
                                        <p:strVal val="visible"/>
                                      </p:to>
                                    </p:set>
                                    <p:animEffect transition="in" filter="fade">
                                      <p:cBhvr>
                                        <p:cTn id="95" dur="500"/>
                                        <p:tgtEl>
                                          <p:spTgt spid="77">
                                            <p:txEl>
                                              <p:pRg st="0" end="0"/>
                                            </p:txEl>
                                          </p:spTgt>
                                        </p:tgtEl>
                                      </p:cBhvr>
                                    </p:animEffect>
                                    <p:anim calcmode="lin" valueType="num">
                                      <p:cBhvr>
                                        <p:cTn id="96"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97" dur="500" fill="hold"/>
                                        <p:tgtEl>
                                          <p:spTgt spid="77">
                                            <p:txEl>
                                              <p:pRg st="0" end="0"/>
                                            </p:txEl>
                                          </p:spTgt>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200"/>
                                  </p:stCondLst>
                                  <p:childTnLst>
                                    <p:set>
                                      <p:cBhvr>
                                        <p:cTn id="99" dur="1" fill="hold">
                                          <p:stCondLst>
                                            <p:cond delay="0"/>
                                          </p:stCondLst>
                                        </p:cTn>
                                        <p:tgtEl>
                                          <p:spTgt spid="78">
                                            <p:txEl>
                                              <p:pRg st="0" end="0"/>
                                            </p:txEl>
                                          </p:spTgt>
                                        </p:tgtEl>
                                        <p:attrNameLst>
                                          <p:attrName>style.visibility</p:attrName>
                                        </p:attrNameLst>
                                      </p:cBhvr>
                                      <p:to>
                                        <p:strVal val="visible"/>
                                      </p:to>
                                    </p:set>
                                    <p:animEffect transition="in" filter="fade">
                                      <p:cBhvr>
                                        <p:cTn id="100" dur="500"/>
                                        <p:tgtEl>
                                          <p:spTgt spid="78">
                                            <p:txEl>
                                              <p:pRg st="0" end="0"/>
                                            </p:txEl>
                                          </p:spTgt>
                                        </p:tgtEl>
                                      </p:cBhvr>
                                    </p:animEffect>
                                    <p:anim calcmode="lin" valueType="num">
                                      <p:cBhvr>
                                        <p:cTn id="101"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102" dur="5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3" grpId="0"/>
      <p:bldP spid="3" grpId="0" animBg="1"/>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400"/>
                        <p:tgtEl>
                          <p:spTgt spid="34"/>
                        </p:tgtEl>
                      </p:cBhvr>
                    </p:animEffect>
                    <p:anim calcmode="lin" valueType="num">
                      <p:cBhvr>
                        <p:cTn dur="400" fill="hold"/>
                        <p:tgtEl>
                          <p:spTgt spid="34"/>
                        </p:tgtEl>
                        <p:attrNameLst>
                          <p:attrName>ppt_x</p:attrName>
                        </p:attrNameLst>
                      </p:cBhvr>
                      <p:tavLst>
                        <p:tav tm="0">
                          <p:val>
                            <p:strVal val="#ppt_x"/>
                          </p:val>
                        </p:tav>
                        <p:tav tm="100000">
                          <p:val>
                            <p:strVal val="#ppt_x"/>
                          </p:val>
                        </p:tav>
                      </p:tavLst>
                    </p:anim>
                    <p:anim calcmode="lin" valueType="num">
                      <p:cBhvr>
                        <p:cTn dur="4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300" fill="hold"/>
                        <p:tgtEl>
                          <p:spTgt spid="37"/>
                        </p:tgtEl>
                        <p:attrNameLst>
                          <p:attrName>ppt_w</p:attrName>
                        </p:attrNameLst>
                      </p:cBhvr>
                      <p:tavLst>
                        <p:tav tm="0">
                          <p:val>
                            <p:fltVal val="0"/>
                          </p:val>
                        </p:tav>
                        <p:tav tm="100000">
                          <p:val>
                            <p:strVal val="#ppt_w"/>
                          </p:val>
                        </p:tav>
                      </p:tavLst>
                    </p:anim>
                    <p:anim calcmode="lin" valueType="num">
                      <p:cBhvr>
                        <p:cTn dur="300" fill="hold"/>
                        <p:tgtEl>
                          <p:spTgt spid="37"/>
                        </p:tgtEl>
                        <p:attrNameLst>
                          <p:attrName>ppt_h</p:attrName>
                        </p:attrNameLst>
                      </p:cBhvr>
                      <p:tavLst>
                        <p:tav tm="0">
                          <p:val>
                            <p:fltVal val="0"/>
                          </p:val>
                        </p:tav>
                        <p:tav tm="100000">
                          <p:val>
                            <p:strVal val="#ppt_h"/>
                          </p:val>
                        </p:tav>
                      </p:tavLst>
                    </p:anim>
                    <p:animEffect transition="in" filter="fade">
                      <p:cBhvr>
                        <p:cTn dur="300"/>
                        <p:tgtEl>
                          <p:spTgt spid="37"/>
                        </p:tgtEl>
                      </p:cBhvr>
                    </p:animEffect>
                  </p:childTnLst>
                </p:cTn>
              </p:par>
            </p:tnLst>
          </p:tmpl>
        </p:tmplLst>
      </p:bldP>
      <p:bldP spid="62" grpId="0" build="p">
        <p:tmplLst>
          <p:tmpl lvl="1">
            <p:tnLst>
              <p:par>
                <p:cTn presetID="42" presetClass="entr" presetSubtype="0" fill="hold" nodeType="withEffect">
                  <p:stCondLst>
                    <p:cond delay="200"/>
                  </p:stCondLst>
                  <p:childTnLst>
                    <p:set>
                      <p:cBhvr>
                        <p:cTn dur="1" fill="hold">
                          <p:stCondLst>
                            <p:cond delay="0"/>
                          </p:stCondLst>
                        </p:cTn>
                        <p:tgtEl>
                          <p:spTgt spid="62"/>
                        </p:tgtEl>
                        <p:attrNameLst>
                          <p:attrName>style.visibility</p:attrName>
                        </p:attrNameLst>
                      </p:cBhvr>
                      <p:to>
                        <p:strVal val="visible"/>
                      </p:to>
                    </p:set>
                    <p:animEffect transition="in" filter="fade">
                      <p:cBhvr>
                        <p:cTn dur="400"/>
                        <p:tgtEl>
                          <p:spTgt spid="62"/>
                        </p:tgtEl>
                      </p:cBhvr>
                    </p:animEffect>
                    <p:anim calcmode="lin" valueType="num">
                      <p:cBhvr>
                        <p:cTn dur="400" fill="hold"/>
                        <p:tgtEl>
                          <p:spTgt spid="62"/>
                        </p:tgtEl>
                        <p:attrNameLst>
                          <p:attrName>ppt_x</p:attrName>
                        </p:attrNameLst>
                      </p:cBhvr>
                      <p:tavLst>
                        <p:tav tm="0">
                          <p:val>
                            <p:strVal val="#ppt_x"/>
                          </p:val>
                        </p:tav>
                        <p:tav tm="100000">
                          <p:val>
                            <p:strVal val="#ppt_x"/>
                          </p:val>
                        </p:tav>
                      </p:tavLst>
                    </p:anim>
                    <p:anim calcmode="lin" valueType="num">
                      <p:cBhvr>
                        <p:cTn dur="400" fill="hold"/>
                        <p:tgtEl>
                          <p:spTgt spid="62"/>
                        </p:tgtEl>
                        <p:attrNameLst>
                          <p:attrName>ppt_y</p:attrName>
                        </p:attrNameLst>
                      </p:cBhvr>
                      <p:tavLst>
                        <p:tav tm="0">
                          <p:val>
                            <p:strVal val="#ppt_y+.1"/>
                          </p:val>
                        </p:tav>
                        <p:tav tm="100000">
                          <p:val>
                            <p:strVal val="#ppt_y"/>
                          </p:val>
                        </p:tav>
                      </p:tavLst>
                    </p:anim>
                  </p:childTnLst>
                </p:cTn>
              </p:par>
            </p:tnLst>
          </p:tmpl>
        </p:tmplLst>
      </p:bldP>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9" grpId="0" build="p">
        <p:tmplLst>
          <p:tmpl lvl="1">
            <p:tnLst>
              <p:par>
                <p:cTn presetID="10" presetClass="entr" presetSubtype="0" fill="hold" nodeType="withEffect">
                  <p:stCondLst>
                    <p:cond delay="80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42" presetClass="entr" presetSubtype="0" fill="hold" nodeType="withEffect">
                  <p:stCondLst>
                    <p:cond delay="200"/>
                  </p:stCondLst>
                  <p:childTnLst>
                    <p:set>
                      <p:cBhvr>
                        <p:cTn dur="1" fill="hold">
                          <p:stCondLst>
                            <p:cond delay="0"/>
                          </p:stCondLst>
                        </p:cTn>
                        <p:tgtEl>
                          <p:spTgt spid="70"/>
                        </p:tgtEl>
                        <p:attrNameLst>
                          <p:attrName>style.visibility</p:attrName>
                        </p:attrNameLst>
                      </p:cBhvr>
                      <p:to>
                        <p:strVal val="visible"/>
                      </p:to>
                    </p:set>
                    <p:animEffect transition="in" filter="fade">
                      <p:cBhvr>
                        <p:cTn dur="400"/>
                        <p:tgtEl>
                          <p:spTgt spid="70"/>
                        </p:tgtEl>
                      </p:cBhvr>
                    </p:animEffect>
                    <p:anim calcmode="lin" valueType="num">
                      <p:cBhvr>
                        <p:cTn dur="400" fill="hold"/>
                        <p:tgtEl>
                          <p:spTgt spid="70"/>
                        </p:tgtEl>
                        <p:attrNameLst>
                          <p:attrName>ppt_x</p:attrName>
                        </p:attrNameLst>
                      </p:cBhvr>
                      <p:tavLst>
                        <p:tav tm="0">
                          <p:val>
                            <p:strVal val="#ppt_x"/>
                          </p:val>
                        </p:tav>
                        <p:tav tm="100000">
                          <p:val>
                            <p:strVal val="#ppt_x"/>
                          </p:val>
                        </p:tav>
                      </p:tavLst>
                    </p:anim>
                    <p:anim calcmode="lin" valueType="num">
                      <p:cBhvr>
                        <p:cTn dur="400" fill="hold"/>
                        <p:tgtEl>
                          <p:spTgt spid="70"/>
                        </p:tgtEl>
                        <p:attrNameLst>
                          <p:attrName>ppt_y</p:attrName>
                        </p:attrNameLst>
                      </p:cBhvr>
                      <p:tavLst>
                        <p:tav tm="0">
                          <p:val>
                            <p:strVal val="#ppt_y+.1"/>
                          </p:val>
                        </p:tav>
                        <p:tav tm="100000">
                          <p:val>
                            <p:strVal val="#ppt_y"/>
                          </p:val>
                        </p:tav>
                      </p:tavLst>
                    </p:anim>
                  </p:childTnLst>
                </p:cTn>
              </p:par>
            </p:tnLst>
          </p:tmpl>
        </p:tmplLst>
      </p:bldP>
      <p:bldP spid="71" grpId="0" animBg="1"/>
      <p:bldP spid="72" grpId="0" animBg="1"/>
      <p:bldP spid="73" grpId="0" animBg="1"/>
      <p:bldP spid="74" grpId="0" animBg="1"/>
      <p:bldP spid="75" grpId="0" build="p">
        <p:tmplLst>
          <p:tmpl lvl="1">
            <p:tnLst>
              <p:par>
                <p:cTn presetID="42" presetClass="entr" presetSubtype="0" fill="hold" nodeType="withEffect">
                  <p:stCondLst>
                    <p:cond delay="2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anim calcmode="lin" valueType="num">
                      <p:cBhvr>
                        <p:cTn dur="500" fill="hold"/>
                        <p:tgtEl>
                          <p:spTgt spid="75"/>
                        </p:tgtEl>
                        <p:attrNameLst>
                          <p:attrName>ppt_x</p:attrName>
                        </p:attrNameLst>
                      </p:cBhvr>
                      <p:tavLst>
                        <p:tav tm="0">
                          <p:val>
                            <p:strVal val="#ppt_x"/>
                          </p:val>
                        </p:tav>
                        <p:tav tm="100000">
                          <p:val>
                            <p:strVal val="#ppt_x"/>
                          </p:val>
                        </p:tav>
                      </p:tavLst>
                    </p:anim>
                    <p:anim calcmode="lin" valueType="num">
                      <p:cBhvr>
                        <p:cTn dur="500" fill="hold"/>
                        <p:tgtEl>
                          <p:spTgt spid="75"/>
                        </p:tgtEl>
                        <p:attrNameLst>
                          <p:attrName>ppt_y</p:attrName>
                        </p:attrNameLst>
                      </p:cBhvr>
                      <p:tavLst>
                        <p:tav tm="0">
                          <p:val>
                            <p:strVal val="#ppt_y+.1"/>
                          </p:val>
                        </p:tav>
                        <p:tav tm="100000">
                          <p:val>
                            <p:strVal val="#ppt_y"/>
                          </p:val>
                        </p:tav>
                      </p:tavLst>
                    </p:anim>
                  </p:childTnLst>
                </p:cTn>
              </p:par>
            </p:tnLst>
          </p:tmpl>
        </p:tmplLst>
      </p:bldP>
      <p:bldP spid="76" grpId="0" build="p">
        <p:tmplLst>
          <p:tmpl lvl="1">
            <p:tnLst>
              <p:par>
                <p:cTn presetID="42" presetClass="entr" presetSubtype="0" fill="hold" nodeType="withEffect">
                  <p:stCondLst>
                    <p:cond delay="2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anim calcmode="lin" valueType="num">
                      <p:cBhvr>
                        <p:cTn dur="500" fill="hold"/>
                        <p:tgtEl>
                          <p:spTgt spid="76"/>
                        </p:tgtEl>
                        <p:attrNameLst>
                          <p:attrName>ppt_x</p:attrName>
                        </p:attrNameLst>
                      </p:cBhvr>
                      <p:tavLst>
                        <p:tav tm="0">
                          <p:val>
                            <p:strVal val="#ppt_x"/>
                          </p:val>
                        </p:tav>
                        <p:tav tm="100000">
                          <p:val>
                            <p:strVal val="#ppt_x"/>
                          </p:val>
                        </p:tav>
                      </p:tavLst>
                    </p:anim>
                    <p:anim calcmode="lin" valueType="num">
                      <p:cBhvr>
                        <p:cTn dur="500" fill="hold"/>
                        <p:tgtEl>
                          <p:spTgt spid="76"/>
                        </p:tgtEl>
                        <p:attrNameLst>
                          <p:attrName>ppt_y</p:attrName>
                        </p:attrNameLst>
                      </p:cBhvr>
                      <p:tavLst>
                        <p:tav tm="0">
                          <p:val>
                            <p:strVal val="#ppt_y+.1"/>
                          </p:val>
                        </p:tav>
                        <p:tav tm="100000">
                          <p:val>
                            <p:strVal val="#ppt_y"/>
                          </p:val>
                        </p:tav>
                      </p:tavLst>
                    </p:anim>
                  </p:childTnLst>
                </p:cTn>
              </p:par>
            </p:tnLst>
          </p:tmpl>
        </p:tmplLst>
      </p:bldP>
      <p:bldP spid="77" grpId="0" build="p">
        <p:tmplLst>
          <p:tmpl lvl="1">
            <p:tnLst>
              <p:par>
                <p:cTn presetID="42" presetClass="entr" presetSubtype="0" fill="hold" nodeType="withEffect">
                  <p:stCondLst>
                    <p:cond delay="2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anim calcmode="lin" valueType="num">
                      <p:cBhvr>
                        <p:cTn dur="500" fill="hold"/>
                        <p:tgtEl>
                          <p:spTgt spid="77"/>
                        </p:tgtEl>
                        <p:attrNameLst>
                          <p:attrName>ppt_x</p:attrName>
                        </p:attrNameLst>
                      </p:cBhvr>
                      <p:tavLst>
                        <p:tav tm="0">
                          <p:val>
                            <p:strVal val="#ppt_x"/>
                          </p:val>
                        </p:tav>
                        <p:tav tm="100000">
                          <p:val>
                            <p:strVal val="#ppt_x"/>
                          </p:val>
                        </p:tav>
                      </p:tavLst>
                    </p:anim>
                    <p:anim calcmode="lin" valueType="num">
                      <p:cBhvr>
                        <p:cTn dur="500" fill="hold"/>
                        <p:tgtEl>
                          <p:spTgt spid="77"/>
                        </p:tgtEl>
                        <p:attrNameLst>
                          <p:attrName>ppt_y</p:attrName>
                        </p:attrNameLst>
                      </p:cBhvr>
                      <p:tavLst>
                        <p:tav tm="0">
                          <p:val>
                            <p:strVal val="#ppt_y+.1"/>
                          </p:val>
                        </p:tav>
                        <p:tav tm="100000">
                          <p:val>
                            <p:strVal val="#ppt_y"/>
                          </p:val>
                        </p:tav>
                      </p:tavLst>
                    </p:anim>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member zoom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3" name="Picture Placeholder 2"/>
          <p:cNvSpPr>
            <a:spLocks noGrp="1"/>
          </p:cNvSpPr>
          <p:nvPr>
            <p:ph type="pic" sz="quarter" idx="17"/>
          </p:nvPr>
        </p:nvSpPr>
        <p:spPr>
          <a:xfrm>
            <a:off x="427038" y="1143000"/>
            <a:ext cx="3268661" cy="4686299"/>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62" name="Text Placeholder 7"/>
          <p:cNvSpPr>
            <a:spLocks noGrp="1"/>
          </p:cNvSpPr>
          <p:nvPr>
            <p:ph type="body" sz="quarter" idx="40" hasCustomPrompt="1"/>
          </p:nvPr>
        </p:nvSpPr>
        <p:spPr>
          <a:xfrm>
            <a:off x="4267200" y="3680159"/>
            <a:ext cx="4398796"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75000"/>
                    <a:lumOff val="25000"/>
                  </a:schemeClr>
                </a:solidFill>
                <a:latin typeface="Lato Light"/>
                <a:cs typeface="Lato Light"/>
              </a:defRPr>
            </a:lvl1pPr>
          </a:lstStyle>
          <a:p>
            <a:pPr lvl="0"/>
            <a:r>
              <a:rPr lang="es-ES_tradnl" dirty="0" err="1"/>
              <a:t>About</a:t>
            </a:r>
            <a:r>
              <a:rPr lang="es-ES_tradnl" dirty="0"/>
              <a:t> Bryan</a:t>
            </a:r>
          </a:p>
        </p:txBody>
      </p:sp>
      <p:sp>
        <p:nvSpPr>
          <p:cNvPr id="63" name="Text Placeholder 7"/>
          <p:cNvSpPr>
            <a:spLocks noGrp="1"/>
          </p:cNvSpPr>
          <p:nvPr>
            <p:ph type="body" sz="quarter" idx="41" hasCustomPrompt="1"/>
          </p:nvPr>
        </p:nvSpPr>
        <p:spPr>
          <a:xfrm>
            <a:off x="4267201" y="4081991"/>
            <a:ext cx="4398798"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69" name="Text Placeholder 2"/>
          <p:cNvSpPr>
            <a:spLocks noGrp="1"/>
          </p:cNvSpPr>
          <p:nvPr>
            <p:ph type="body" sz="quarter" idx="42" hasCustomPrompt="1"/>
          </p:nvPr>
        </p:nvSpPr>
        <p:spPr>
          <a:xfrm>
            <a:off x="4267199" y="4272366"/>
            <a:ext cx="4398797" cy="1061634"/>
          </a:xfrm>
          <a:prstGeom prst="rect">
            <a:avLst/>
          </a:prstGeom>
        </p:spPr>
        <p:txBody>
          <a:bodyPr vert="horz" lIns="0" tIns="0" rIns="0" bIns="0"/>
          <a:lstStyle>
            <a:lvl1pPr marL="0" marR="0" indent="0" algn="just" defTabSz="405037" rtl="0" eaLnBrk="1" fontAlgn="auto" latinLnBrk="0" hangingPunct="1">
              <a:lnSpc>
                <a:spcPct val="130000"/>
              </a:lnSpc>
              <a:spcBef>
                <a:spcPct val="20000"/>
              </a:spcBef>
              <a:spcAft>
                <a:spcPts val="0"/>
              </a:spcAft>
              <a:buClrTx/>
              <a:buSzTx/>
              <a:buFont typeface="Arial"/>
              <a:buNone/>
              <a:tabLst/>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70" name="Text Placeholder 7"/>
          <p:cNvSpPr>
            <a:spLocks noGrp="1"/>
          </p:cNvSpPr>
          <p:nvPr>
            <p:ph type="body" sz="quarter" idx="43" hasCustomPrompt="1"/>
          </p:nvPr>
        </p:nvSpPr>
        <p:spPr>
          <a:xfrm>
            <a:off x="4267202" y="1066801"/>
            <a:ext cx="4398961"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75000"/>
                    <a:lumOff val="25000"/>
                  </a:schemeClr>
                </a:solidFill>
                <a:latin typeface="Lato Light"/>
                <a:cs typeface="Lato Light"/>
              </a:defRPr>
            </a:lvl1pPr>
          </a:lstStyle>
          <a:p>
            <a:pPr lvl="0"/>
            <a:r>
              <a:rPr lang="es-ES_tradnl" dirty="0" err="1"/>
              <a:t>Skills</a:t>
            </a:r>
            <a:endParaRPr lang="es-ES_tradnl" dirty="0"/>
          </a:p>
        </p:txBody>
      </p:sp>
      <p:sp>
        <p:nvSpPr>
          <p:cNvPr id="71" name="Rectangle 70"/>
          <p:cNvSpPr/>
          <p:nvPr userDrawn="1"/>
        </p:nvSpPr>
        <p:spPr>
          <a:xfrm>
            <a:off x="4267202" y="1837578"/>
            <a:ext cx="2184398"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Rectangle 71"/>
          <p:cNvSpPr/>
          <p:nvPr userDrawn="1"/>
        </p:nvSpPr>
        <p:spPr>
          <a:xfrm>
            <a:off x="4267202" y="2338836"/>
            <a:ext cx="2184398"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Rectangle 72"/>
          <p:cNvSpPr/>
          <p:nvPr userDrawn="1"/>
        </p:nvSpPr>
        <p:spPr>
          <a:xfrm>
            <a:off x="4267202" y="2860843"/>
            <a:ext cx="2184398"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Rectangle 73"/>
          <p:cNvSpPr/>
          <p:nvPr userDrawn="1"/>
        </p:nvSpPr>
        <p:spPr>
          <a:xfrm>
            <a:off x="4267202" y="3406567"/>
            <a:ext cx="2184398" cy="17999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Text Placeholder 7"/>
          <p:cNvSpPr>
            <a:spLocks noGrp="1"/>
          </p:cNvSpPr>
          <p:nvPr>
            <p:ph type="body" sz="quarter" idx="44" hasCustomPrompt="1"/>
          </p:nvPr>
        </p:nvSpPr>
        <p:spPr>
          <a:xfrm>
            <a:off x="4267201" y="1557409"/>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65000"/>
                    <a:lumOff val="35000"/>
                  </a:schemeClr>
                </a:solidFill>
                <a:latin typeface="Lato Light"/>
                <a:cs typeface="Lato Light"/>
              </a:defRPr>
            </a:lvl1pPr>
          </a:lstStyle>
          <a:p>
            <a:pPr lvl="0"/>
            <a:r>
              <a:rPr lang="es-ES_tradnl" dirty="0" err="1"/>
              <a:t>Photoshop</a:t>
            </a:r>
            <a:endParaRPr lang="es-ES_tradnl" dirty="0"/>
          </a:p>
        </p:txBody>
      </p:sp>
      <p:sp>
        <p:nvSpPr>
          <p:cNvPr id="76" name="Text Placeholder 7"/>
          <p:cNvSpPr>
            <a:spLocks noGrp="1"/>
          </p:cNvSpPr>
          <p:nvPr>
            <p:ph type="body" sz="quarter" idx="45" hasCustomPrompt="1"/>
          </p:nvPr>
        </p:nvSpPr>
        <p:spPr>
          <a:xfrm>
            <a:off x="4267201" y="2072922"/>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65000"/>
                    <a:lumOff val="35000"/>
                  </a:schemeClr>
                </a:solidFill>
                <a:latin typeface="Lato Light"/>
                <a:cs typeface="Lato Light"/>
              </a:defRPr>
            </a:lvl1pPr>
          </a:lstStyle>
          <a:p>
            <a:pPr lvl="0"/>
            <a:r>
              <a:rPr lang="es-ES_tradnl" dirty="0" err="1"/>
              <a:t>Illustrator</a:t>
            </a:r>
            <a:endParaRPr lang="es-ES_tradnl" dirty="0"/>
          </a:p>
        </p:txBody>
      </p:sp>
      <p:sp>
        <p:nvSpPr>
          <p:cNvPr id="77" name="Text Placeholder 7"/>
          <p:cNvSpPr>
            <a:spLocks noGrp="1"/>
          </p:cNvSpPr>
          <p:nvPr>
            <p:ph type="body" sz="quarter" idx="46" hasCustomPrompt="1"/>
          </p:nvPr>
        </p:nvSpPr>
        <p:spPr>
          <a:xfrm>
            <a:off x="4267201" y="2584389"/>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65000"/>
                    <a:lumOff val="35000"/>
                  </a:schemeClr>
                </a:solidFill>
                <a:latin typeface="Lato Light"/>
                <a:cs typeface="Lato Light"/>
              </a:defRPr>
            </a:lvl1pPr>
          </a:lstStyle>
          <a:p>
            <a:pPr lvl="0"/>
            <a:r>
              <a:rPr lang="es-ES_tradnl" dirty="0" err="1"/>
              <a:t>InDesign</a:t>
            </a:r>
            <a:endParaRPr lang="es-ES_tradnl" dirty="0"/>
          </a:p>
        </p:txBody>
      </p:sp>
      <p:sp>
        <p:nvSpPr>
          <p:cNvPr id="78" name="Text Placeholder 7"/>
          <p:cNvSpPr>
            <a:spLocks noGrp="1"/>
          </p:cNvSpPr>
          <p:nvPr>
            <p:ph type="body" sz="quarter" idx="47" hasCustomPrompt="1"/>
          </p:nvPr>
        </p:nvSpPr>
        <p:spPr>
          <a:xfrm>
            <a:off x="4267201" y="3130489"/>
            <a:ext cx="146754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baseline="0">
                <a:solidFill>
                  <a:schemeClr val="tx1">
                    <a:lumMod val="65000"/>
                    <a:lumOff val="35000"/>
                  </a:schemeClr>
                </a:solidFill>
                <a:latin typeface="Lato Light"/>
                <a:cs typeface="Lato Light"/>
              </a:defRPr>
            </a:lvl1pPr>
          </a:lstStyle>
          <a:p>
            <a:pPr lvl="0"/>
            <a:r>
              <a:rPr lang="es-ES_tradnl" dirty="0"/>
              <a:t>Muse</a:t>
            </a:r>
          </a:p>
        </p:txBody>
      </p:sp>
      <p:sp>
        <p:nvSpPr>
          <p:cNvPr id="17" name="Freeform 16"/>
          <p:cNvSpPr/>
          <p:nvPr userDrawn="1"/>
        </p:nvSpPr>
        <p:spPr>
          <a:xfrm rot="1955458">
            <a:off x="-1565485" y="1667988"/>
            <a:ext cx="5663610" cy="1623404"/>
          </a:xfrm>
          <a:custGeom>
            <a:avLst/>
            <a:gdLst>
              <a:gd name="connsiteX0" fmla="*/ 4436533 w 4436533"/>
              <a:gd name="connsiteY0" fmla="*/ 164697 h 1756908"/>
              <a:gd name="connsiteX1" fmla="*/ 2302933 w 4436533"/>
              <a:gd name="connsiteY1" fmla="*/ 350964 h 1756908"/>
              <a:gd name="connsiteX2" fmla="*/ 3132667 w 4436533"/>
              <a:gd name="connsiteY2" fmla="*/ 1756430 h 1756908"/>
              <a:gd name="connsiteX3" fmla="*/ 3623733 w 4436533"/>
              <a:gd name="connsiteY3" fmla="*/ 503364 h 1756908"/>
              <a:gd name="connsiteX4" fmla="*/ 1405467 w 4436533"/>
              <a:gd name="connsiteY4" fmla="*/ 46164 h 1756908"/>
              <a:gd name="connsiteX5" fmla="*/ 0 w 4436533"/>
              <a:gd name="connsiteY5" fmla="*/ 1536297 h 1756908"/>
              <a:gd name="connsiteX0" fmla="*/ 4436533 w 4436533"/>
              <a:gd name="connsiteY0" fmla="*/ 260722 h 1853405"/>
              <a:gd name="connsiteX1" fmla="*/ 2302933 w 4436533"/>
              <a:gd name="connsiteY1" fmla="*/ 446989 h 1853405"/>
              <a:gd name="connsiteX2" fmla="*/ 3132667 w 4436533"/>
              <a:gd name="connsiteY2" fmla="*/ 1852455 h 1853405"/>
              <a:gd name="connsiteX3" fmla="*/ 3623733 w 4436533"/>
              <a:gd name="connsiteY3" fmla="*/ 599389 h 1853405"/>
              <a:gd name="connsiteX4" fmla="*/ 1405467 w 4436533"/>
              <a:gd name="connsiteY4" fmla="*/ 142189 h 1853405"/>
              <a:gd name="connsiteX5" fmla="*/ 0 w 4436533"/>
              <a:gd name="connsiteY5" fmla="*/ 1632322 h 1853405"/>
              <a:gd name="connsiteX0" fmla="*/ 4436533 w 4436533"/>
              <a:gd name="connsiteY0" fmla="*/ 260722 h 1852567"/>
              <a:gd name="connsiteX1" fmla="*/ 2302933 w 4436533"/>
              <a:gd name="connsiteY1" fmla="*/ 446989 h 1852567"/>
              <a:gd name="connsiteX2" fmla="*/ 3132667 w 4436533"/>
              <a:gd name="connsiteY2" fmla="*/ 1852455 h 1852567"/>
              <a:gd name="connsiteX3" fmla="*/ 3623733 w 4436533"/>
              <a:gd name="connsiteY3" fmla="*/ 599389 h 1852567"/>
              <a:gd name="connsiteX4" fmla="*/ 1405467 w 4436533"/>
              <a:gd name="connsiteY4" fmla="*/ 142189 h 1852567"/>
              <a:gd name="connsiteX5" fmla="*/ 0 w 4436533"/>
              <a:gd name="connsiteY5" fmla="*/ 1632322 h 1852567"/>
              <a:gd name="connsiteX0" fmla="*/ 4436533 w 4436533"/>
              <a:gd name="connsiteY0" fmla="*/ 260722 h 1852461"/>
              <a:gd name="connsiteX1" fmla="*/ 2540000 w 4436533"/>
              <a:gd name="connsiteY1" fmla="*/ 616323 h 1852461"/>
              <a:gd name="connsiteX2" fmla="*/ 3132667 w 4436533"/>
              <a:gd name="connsiteY2" fmla="*/ 1852455 h 1852461"/>
              <a:gd name="connsiteX3" fmla="*/ 3623733 w 4436533"/>
              <a:gd name="connsiteY3" fmla="*/ 599389 h 1852461"/>
              <a:gd name="connsiteX4" fmla="*/ 1405467 w 4436533"/>
              <a:gd name="connsiteY4" fmla="*/ 142189 h 1852461"/>
              <a:gd name="connsiteX5" fmla="*/ 0 w 4436533"/>
              <a:gd name="connsiteY5" fmla="*/ 1632322 h 1852461"/>
              <a:gd name="connsiteX0" fmla="*/ 4436533 w 4436533"/>
              <a:gd name="connsiteY0" fmla="*/ 260722 h 1852464"/>
              <a:gd name="connsiteX1" fmla="*/ 2540000 w 4436533"/>
              <a:gd name="connsiteY1" fmla="*/ 616323 h 1852464"/>
              <a:gd name="connsiteX2" fmla="*/ 3132667 w 4436533"/>
              <a:gd name="connsiteY2" fmla="*/ 1852455 h 1852464"/>
              <a:gd name="connsiteX3" fmla="*/ 3623733 w 4436533"/>
              <a:gd name="connsiteY3" fmla="*/ 599389 h 1852464"/>
              <a:gd name="connsiteX4" fmla="*/ 1405467 w 4436533"/>
              <a:gd name="connsiteY4" fmla="*/ 142189 h 1852464"/>
              <a:gd name="connsiteX5" fmla="*/ 0 w 4436533"/>
              <a:gd name="connsiteY5" fmla="*/ 1632322 h 1852464"/>
              <a:gd name="connsiteX0" fmla="*/ 4436533 w 4436533"/>
              <a:gd name="connsiteY0" fmla="*/ 160324 h 1531924"/>
              <a:gd name="connsiteX1" fmla="*/ 2540000 w 4436533"/>
              <a:gd name="connsiteY1" fmla="*/ 515925 h 1531924"/>
              <a:gd name="connsiteX2" fmla="*/ 2997200 w 4436533"/>
              <a:gd name="connsiteY2" fmla="*/ 1413391 h 1531924"/>
              <a:gd name="connsiteX3" fmla="*/ 3623733 w 4436533"/>
              <a:gd name="connsiteY3" fmla="*/ 498991 h 1531924"/>
              <a:gd name="connsiteX4" fmla="*/ 1405467 w 4436533"/>
              <a:gd name="connsiteY4" fmla="*/ 41791 h 1531924"/>
              <a:gd name="connsiteX5" fmla="*/ 0 w 4436533"/>
              <a:gd name="connsiteY5" fmla="*/ 1531924 h 1531924"/>
              <a:gd name="connsiteX0" fmla="*/ 4436533 w 4436533"/>
              <a:gd name="connsiteY0" fmla="*/ 160324 h 1531924"/>
              <a:gd name="connsiteX1" fmla="*/ 2540000 w 4436533"/>
              <a:gd name="connsiteY1" fmla="*/ 515925 h 1531924"/>
              <a:gd name="connsiteX2" fmla="*/ 2997200 w 4436533"/>
              <a:gd name="connsiteY2" fmla="*/ 1413391 h 1531924"/>
              <a:gd name="connsiteX3" fmla="*/ 3623733 w 4436533"/>
              <a:gd name="connsiteY3" fmla="*/ 498991 h 1531924"/>
              <a:gd name="connsiteX4" fmla="*/ 1405467 w 4436533"/>
              <a:gd name="connsiteY4" fmla="*/ 41791 h 1531924"/>
              <a:gd name="connsiteX5" fmla="*/ 0 w 4436533"/>
              <a:gd name="connsiteY5" fmla="*/ 1531924 h 1531924"/>
              <a:gd name="connsiteX0" fmla="*/ 3031066 w 3031066"/>
              <a:gd name="connsiteY0" fmla="*/ 160324 h 1419470"/>
              <a:gd name="connsiteX1" fmla="*/ 1134533 w 3031066"/>
              <a:gd name="connsiteY1" fmla="*/ 515925 h 1419470"/>
              <a:gd name="connsiteX2" fmla="*/ 1591733 w 3031066"/>
              <a:gd name="connsiteY2" fmla="*/ 1413391 h 1419470"/>
              <a:gd name="connsiteX3" fmla="*/ 2218266 w 3031066"/>
              <a:gd name="connsiteY3" fmla="*/ 498991 h 1419470"/>
              <a:gd name="connsiteX4" fmla="*/ 0 w 3031066"/>
              <a:gd name="connsiteY4" fmla="*/ 41791 h 1419470"/>
              <a:gd name="connsiteX0" fmla="*/ 4199466 w 4199466"/>
              <a:gd name="connsiteY0" fmla="*/ 5331 h 1264150"/>
              <a:gd name="connsiteX1" fmla="*/ 2302933 w 4199466"/>
              <a:gd name="connsiteY1" fmla="*/ 360932 h 1264150"/>
              <a:gd name="connsiteX2" fmla="*/ 2760133 w 4199466"/>
              <a:gd name="connsiteY2" fmla="*/ 1258398 h 1264150"/>
              <a:gd name="connsiteX3" fmla="*/ 3386666 w 4199466"/>
              <a:gd name="connsiteY3" fmla="*/ 343998 h 1264150"/>
              <a:gd name="connsiteX4" fmla="*/ 0 w 4199466"/>
              <a:gd name="connsiteY4" fmla="*/ 174664 h 1264150"/>
              <a:gd name="connsiteX0" fmla="*/ 4199466 w 4199466"/>
              <a:gd name="connsiteY0" fmla="*/ 272347 h 1531166"/>
              <a:gd name="connsiteX1" fmla="*/ 2302933 w 4199466"/>
              <a:gd name="connsiteY1" fmla="*/ 627948 h 1531166"/>
              <a:gd name="connsiteX2" fmla="*/ 2760133 w 4199466"/>
              <a:gd name="connsiteY2" fmla="*/ 1525414 h 1531166"/>
              <a:gd name="connsiteX3" fmla="*/ 3386666 w 4199466"/>
              <a:gd name="connsiteY3" fmla="*/ 611014 h 1531166"/>
              <a:gd name="connsiteX4" fmla="*/ 0 w 4199466"/>
              <a:gd name="connsiteY4" fmla="*/ 441680 h 1531166"/>
              <a:gd name="connsiteX0" fmla="*/ 4199466 w 4199466"/>
              <a:gd name="connsiteY0" fmla="*/ 340911 h 1602433"/>
              <a:gd name="connsiteX1" fmla="*/ 2302933 w 4199466"/>
              <a:gd name="connsiteY1" fmla="*/ 696512 h 1602433"/>
              <a:gd name="connsiteX2" fmla="*/ 2760133 w 4199466"/>
              <a:gd name="connsiteY2" fmla="*/ 1593978 h 1602433"/>
              <a:gd name="connsiteX3" fmla="*/ 3386666 w 4199466"/>
              <a:gd name="connsiteY3" fmla="*/ 679578 h 1602433"/>
              <a:gd name="connsiteX4" fmla="*/ 0 w 4199466"/>
              <a:gd name="connsiteY4" fmla="*/ 510244 h 1602433"/>
              <a:gd name="connsiteX0" fmla="*/ 4199466 w 4199466"/>
              <a:gd name="connsiteY0" fmla="*/ 320417 h 1573620"/>
              <a:gd name="connsiteX1" fmla="*/ 2302933 w 4199466"/>
              <a:gd name="connsiteY1" fmla="*/ 676018 h 1573620"/>
              <a:gd name="connsiteX2" fmla="*/ 2760133 w 4199466"/>
              <a:gd name="connsiteY2" fmla="*/ 1573484 h 1573620"/>
              <a:gd name="connsiteX3" fmla="*/ 3183466 w 4199466"/>
              <a:gd name="connsiteY3" fmla="*/ 726817 h 1573620"/>
              <a:gd name="connsiteX4" fmla="*/ 0 w 4199466"/>
              <a:gd name="connsiteY4" fmla="*/ 489750 h 1573620"/>
              <a:gd name="connsiteX0" fmla="*/ 4199466 w 4199466"/>
              <a:gd name="connsiteY0" fmla="*/ 320417 h 1573493"/>
              <a:gd name="connsiteX1" fmla="*/ 2048933 w 4199466"/>
              <a:gd name="connsiteY1" fmla="*/ 743751 h 1573493"/>
              <a:gd name="connsiteX2" fmla="*/ 2760133 w 4199466"/>
              <a:gd name="connsiteY2" fmla="*/ 1573484 h 1573493"/>
              <a:gd name="connsiteX3" fmla="*/ 3183466 w 4199466"/>
              <a:gd name="connsiteY3" fmla="*/ 726817 h 1573493"/>
              <a:gd name="connsiteX4" fmla="*/ 0 w 4199466"/>
              <a:gd name="connsiteY4" fmla="*/ 489750 h 1573493"/>
              <a:gd name="connsiteX0" fmla="*/ 4199466 w 4199466"/>
              <a:gd name="connsiteY0" fmla="*/ 320417 h 1573522"/>
              <a:gd name="connsiteX1" fmla="*/ 2048933 w 4199466"/>
              <a:gd name="connsiteY1" fmla="*/ 743751 h 1573522"/>
              <a:gd name="connsiteX2" fmla="*/ 2760133 w 4199466"/>
              <a:gd name="connsiteY2" fmla="*/ 1573484 h 1573522"/>
              <a:gd name="connsiteX3" fmla="*/ 3183466 w 4199466"/>
              <a:gd name="connsiteY3" fmla="*/ 726817 h 1573522"/>
              <a:gd name="connsiteX4" fmla="*/ 0 w 4199466"/>
              <a:gd name="connsiteY4" fmla="*/ 489750 h 1573522"/>
              <a:gd name="connsiteX0" fmla="*/ 4199466 w 4199466"/>
              <a:gd name="connsiteY0" fmla="*/ 254880 h 1474089"/>
              <a:gd name="connsiteX1" fmla="*/ 2048933 w 4199466"/>
              <a:gd name="connsiteY1" fmla="*/ 678214 h 1474089"/>
              <a:gd name="connsiteX2" fmla="*/ 2675467 w 4199466"/>
              <a:gd name="connsiteY2" fmla="*/ 1474080 h 1474089"/>
              <a:gd name="connsiteX3" fmla="*/ 3183466 w 4199466"/>
              <a:gd name="connsiteY3" fmla="*/ 661280 h 1474089"/>
              <a:gd name="connsiteX4" fmla="*/ 0 w 4199466"/>
              <a:gd name="connsiteY4" fmla="*/ 424213 h 1474089"/>
              <a:gd name="connsiteX0" fmla="*/ 4199466 w 4199466"/>
              <a:gd name="connsiteY0" fmla="*/ 254880 h 1476478"/>
              <a:gd name="connsiteX1" fmla="*/ 2048933 w 4199466"/>
              <a:gd name="connsiteY1" fmla="*/ 678214 h 1476478"/>
              <a:gd name="connsiteX2" fmla="*/ 2675467 w 4199466"/>
              <a:gd name="connsiteY2" fmla="*/ 1474080 h 1476478"/>
              <a:gd name="connsiteX3" fmla="*/ 3183466 w 4199466"/>
              <a:gd name="connsiteY3" fmla="*/ 661280 h 1476478"/>
              <a:gd name="connsiteX4" fmla="*/ 0 w 4199466"/>
              <a:gd name="connsiteY4" fmla="*/ 424213 h 1476478"/>
              <a:gd name="connsiteX0" fmla="*/ 4199466 w 4199466"/>
              <a:gd name="connsiteY0" fmla="*/ 279753 h 1501814"/>
              <a:gd name="connsiteX1" fmla="*/ 2048933 w 4199466"/>
              <a:gd name="connsiteY1" fmla="*/ 703087 h 1501814"/>
              <a:gd name="connsiteX2" fmla="*/ 2675467 w 4199466"/>
              <a:gd name="connsiteY2" fmla="*/ 1498953 h 1501814"/>
              <a:gd name="connsiteX3" fmla="*/ 3183466 w 4199466"/>
              <a:gd name="connsiteY3" fmla="*/ 686153 h 1501814"/>
              <a:gd name="connsiteX4" fmla="*/ 0 w 4199466"/>
              <a:gd name="connsiteY4" fmla="*/ 449086 h 1501814"/>
              <a:gd name="connsiteX0" fmla="*/ 4199466 w 4199466"/>
              <a:gd name="connsiteY0" fmla="*/ 279753 h 1499053"/>
              <a:gd name="connsiteX1" fmla="*/ 2099733 w 4199466"/>
              <a:gd name="connsiteY1" fmla="*/ 635354 h 1499053"/>
              <a:gd name="connsiteX2" fmla="*/ 2675467 w 4199466"/>
              <a:gd name="connsiteY2" fmla="*/ 1498953 h 1499053"/>
              <a:gd name="connsiteX3" fmla="*/ 3183466 w 4199466"/>
              <a:gd name="connsiteY3" fmla="*/ 686153 h 1499053"/>
              <a:gd name="connsiteX4" fmla="*/ 0 w 4199466"/>
              <a:gd name="connsiteY4" fmla="*/ 449086 h 1499053"/>
              <a:gd name="connsiteX0" fmla="*/ 4199466 w 4199466"/>
              <a:gd name="connsiteY0" fmla="*/ 279753 h 1499053"/>
              <a:gd name="connsiteX1" fmla="*/ 2099733 w 4199466"/>
              <a:gd name="connsiteY1" fmla="*/ 635354 h 1499053"/>
              <a:gd name="connsiteX2" fmla="*/ 2675467 w 4199466"/>
              <a:gd name="connsiteY2" fmla="*/ 1498953 h 1499053"/>
              <a:gd name="connsiteX3" fmla="*/ 3183466 w 4199466"/>
              <a:gd name="connsiteY3" fmla="*/ 686153 h 1499053"/>
              <a:gd name="connsiteX4" fmla="*/ 0 w 4199466"/>
              <a:gd name="connsiteY4" fmla="*/ 449086 h 1499053"/>
              <a:gd name="connsiteX0" fmla="*/ 4199466 w 4199466"/>
              <a:gd name="connsiteY0" fmla="*/ 376915 h 1596472"/>
              <a:gd name="connsiteX1" fmla="*/ 2099733 w 4199466"/>
              <a:gd name="connsiteY1" fmla="*/ 732516 h 1596472"/>
              <a:gd name="connsiteX2" fmla="*/ 2675467 w 4199466"/>
              <a:gd name="connsiteY2" fmla="*/ 1596115 h 1596472"/>
              <a:gd name="connsiteX3" fmla="*/ 3183466 w 4199466"/>
              <a:gd name="connsiteY3" fmla="*/ 783315 h 1596472"/>
              <a:gd name="connsiteX4" fmla="*/ 0 w 4199466"/>
              <a:gd name="connsiteY4" fmla="*/ 546248 h 1596472"/>
              <a:gd name="connsiteX0" fmla="*/ 3544017 w 3544017"/>
              <a:gd name="connsiteY0" fmla="*/ 447473 h 1666760"/>
              <a:gd name="connsiteX1" fmla="*/ 1444284 w 3544017"/>
              <a:gd name="connsiteY1" fmla="*/ 803074 h 1666760"/>
              <a:gd name="connsiteX2" fmla="*/ 2020018 w 3544017"/>
              <a:gd name="connsiteY2" fmla="*/ 1666673 h 1666760"/>
              <a:gd name="connsiteX3" fmla="*/ 2528017 w 3544017"/>
              <a:gd name="connsiteY3" fmla="*/ 853873 h 1666760"/>
              <a:gd name="connsiteX4" fmla="*/ 0 w 3544017"/>
              <a:gd name="connsiteY4" fmla="*/ 382340 h 1666760"/>
              <a:gd name="connsiteX0" fmla="*/ 3544017 w 3544017"/>
              <a:gd name="connsiteY0" fmla="*/ 321471 h 1540758"/>
              <a:gd name="connsiteX1" fmla="*/ 1444284 w 3544017"/>
              <a:gd name="connsiteY1" fmla="*/ 677072 h 1540758"/>
              <a:gd name="connsiteX2" fmla="*/ 2020018 w 3544017"/>
              <a:gd name="connsiteY2" fmla="*/ 1540671 h 1540758"/>
              <a:gd name="connsiteX3" fmla="*/ 2528017 w 3544017"/>
              <a:gd name="connsiteY3" fmla="*/ 727871 h 1540758"/>
              <a:gd name="connsiteX4" fmla="*/ 0 w 3544017"/>
              <a:gd name="connsiteY4" fmla="*/ 256338 h 1540758"/>
              <a:gd name="connsiteX0" fmla="*/ 3544017 w 3544017"/>
              <a:gd name="connsiteY0" fmla="*/ 377302 h 1596681"/>
              <a:gd name="connsiteX1" fmla="*/ 1444284 w 3544017"/>
              <a:gd name="connsiteY1" fmla="*/ 732903 h 1596681"/>
              <a:gd name="connsiteX2" fmla="*/ 2020018 w 3544017"/>
              <a:gd name="connsiteY2" fmla="*/ 1596502 h 1596681"/>
              <a:gd name="connsiteX3" fmla="*/ 2528017 w 3544017"/>
              <a:gd name="connsiteY3" fmla="*/ 783702 h 1596681"/>
              <a:gd name="connsiteX4" fmla="*/ 0 w 3544017"/>
              <a:gd name="connsiteY4" fmla="*/ 312169 h 1596681"/>
              <a:gd name="connsiteX0" fmla="*/ 3544017 w 3544017"/>
              <a:gd name="connsiteY0" fmla="*/ 403902 h 1623404"/>
              <a:gd name="connsiteX1" fmla="*/ 1444284 w 3544017"/>
              <a:gd name="connsiteY1" fmla="*/ 759503 h 1623404"/>
              <a:gd name="connsiteX2" fmla="*/ 2020018 w 3544017"/>
              <a:gd name="connsiteY2" fmla="*/ 1623102 h 1623404"/>
              <a:gd name="connsiteX3" fmla="*/ 2528017 w 3544017"/>
              <a:gd name="connsiteY3" fmla="*/ 810302 h 1623404"/>
              <a:gd name="connsiteX4" fmla="*/ 0 w 3544017"/>
              <a:gd name="connsiteY4" fmla="*/ 338769 h 1623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017" h="1623404">
                <a:moveTo>
                  <a:pt x="3544017" y="403902"/>
                </a:moveTo>
                <a:cubicBezTo>
                  <a:pt x="2585872" y="364391"/>
                  <a:pt x="1749084" y="99103"/>
                  <a:pt x="1444284" y="759503"/>
                </a:cubicBezTo>
                <a:cubicBezTo>
                  <a:pt x="1139484" y="1419903"/>
                  <a:pt x="1839396" y="1614636"/>
                  <a:pt x="2020018" y="1623102"/>
                </a:cubicBezTo>
                <a:cubicBezTo>
                  <a:pt x="2200640" y="1631568"/>
                  <a:pt x="2715067" y="1464599"/>
                  <a:pt x="2528017" y="810302"/>
                </a:cubicBezTo>
                <a:cubicBezTo>
                  <a:pt x="2340967" y="156005"/>
                  <a:pt x="1869835" y="-371234"/>
                  <a:pt x="0" y="338769"/>
                </a:cubicBezTo>
              </a:path>
            </a:pathLst>
          </a:custGeom>
          <a:ln>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Isosceles Triangle 9"/>
          <p:cNvSpPr/>
          <p:nvPr userDrawn="1"/>
        </p:nvSpPr>
        <p:spPr>
          <a:xfrm rot="7893414">
            <a:off x="3863687" y="3577883"/>
            <a:ext cx="212542" cy="340940"/>
          </a:xfrm>
          <a:custGeom>
            <a:avLst/>
            <a:gdLst/>
            <a:ahLst/>
            <a:cxnLst/>
            <a:rect l="l" t="t" r="r" b="b"/>
            <a:pathLst>
              <a:path w="696359" h="1149768">
                <a:moveTo>
                  <a:pt x="355075" y="0"/>
                </a:moveTo>
                <a:lnTo>
                  <a:pt x="696359" y="1105109"/>
                </a:lnTo>
                <a:lnTo>
                  <a:pt x="372008" y="801168"/>
                </a:lnTo>
                <a:lnTo>
                  <a:pt x="0" y="1149768"/>
                </a:lnTo>
                <a:close/>
              </a:path>
            </a:pathLst>
          </a:cu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Picture Placeholder 2"/>
          <p:cNvSpPr>
            <a:spLocks noGrp="1"/>
          </p:cNvSpPr>
          <p:nvPr>
            <p:ph type="pic" sz="quarter" idx="48"/>
          </p:nvPr>
        </p:nvSpPr>
        <p:spPr>
          <a:xfrm>
            <a:off x="6718300" y="1837578"/>
            <a:ext cx="1963738" cy="174898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Tree>
    <p:extLst>
      <p:ext uri="{BB962C8B-B14F-4D97-AF65-F5344CB8AC3E}">
        <p14:creationId xmlns:p14="http://schemas.microsoft.com/office/powerpoint/2010/main" val="186338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33"/>
                                        </p:tgtEl>
                                        <p:attrNameLst>
                                          <p:attrName>style.visibility</p:attrName>
                                        </p:attrNameLst>
                                      </p:cBhvr>
                                      <p:to>
                                        <p:strVal val="visible"/>
                                      </p:to>
                                    </p:set>
                                    <p:anim calcmode="lin" valueType="num">
                                      <p:cBhvr>
                                        <p:cTn id="17" dur="1000" fill="hold"/>
                                        <p:tgtEl>
                                          <p:spTgt spid="33"/>
                                        </p:tgtEl>
                                        <p:attrNameLst>
                                          <p:attrName>ppt_w</p:attrName>
                                        </p:attrNameLst>
                                      </p:cBhvr>
                                      <p:tavLst>
                                        <p:tav tm="0">
                                          <p:val>
                                            <p:fltVal val="0"/>
                                          </p:val>
                                        </p:tav>
                                        <p:tav tm="100000">
                                          <p:val>
                                            <p:strVal val="#ppt_w"/>
                                          </p:val>
                                        </p:tav>
                                      </p:tavLst>
                                    </p:anim>
                                    <p:anim calcmode="lin" valueType="num">
                                      <p:cBhvr>
                                        <p:cTn id="18" dur="1000" fill="hold"/>
                                        <p:tgtEl>
                                          <p:spTgt spid="33"/>
                                        </p:tgtEl>
                                        <p:attrNameLst>
                                          <p:attrName>ppt_h</p:attrName>
                                        </p:attrNameLst>
                                      </p:cBhvr>
                                      <p:tavLst>
                                        <p:tav tm="0">
                                          <p:val>
                                            <p:fltVal val="0"/>
                                          </p:val>
                                        </p:tav>
                                        <p:tav tm="100000">
                                          <p:val>
                                            <p:strVal val="#ppt_h"/>
                                          </p:val>
                                        </p:tav>
                                      </p:tavLst>
                                    </p:anim>
                                    <p:animEffect transition="in" filter="fade">
                                      <p:cBhvr>
                                        <p:cTn id="19" dur="1000"/>
                                        <p:tgtEl>
                                          <p:spTgt spid="33"/>
                                        </p:tgtEl>
                                      </p:cBhvr>
                                    </p:animEffect>
                                  </p:childTnLst>
                                </p:cTn>
                              </p:par>
                              <p:par>
                                <p:cTn id="20" presetID="42" presetClass="entr" presetSubtype="0" fill="hold" grpId="0" nodeType="withEffect">
                                  <p:stCondLst>
                                    <p:cond delay="20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400"/>
                                        <p:tgtEl>
                                          <p:spTgt spid="62">
                                            <p:txEl>
                                              <p:pRg st="0" end="0"/>
                                            </p:txEl>
                                          </p:spTgt>
                                        </p:tgtEl>
                                      </p:cBhvr>
                                    </p:animEffect>
                                    <p:anim calcmode="lin" valueType="num">
                                      <p:cBhvr>
                                        <p:cTn id="23" dur="4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400" fill="hold"/>
                                        <p:tgtEl>
                                          <p:spTgt spid="62">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
                                  </p:stCondLst>
                                  <p:childTnLst>
                                    <p:set>
                                      <p:cBhvr>
                                        <p:cTn id="26" dur="1" fill="hold">
                                          <p:stCondLst>
                                            <p:cond delay="0"/>
                                          </p:stCondLst>
                                        </p:cTn>
                                        <p:tgtEl>
                                          <p:spTgt spid="63">
                                            <p:txEl>
                                              <p:pRg st="0" end="0"/>
                                            </p:txEl>
                                          </p:spTgt>
                                        </p:tgtEl>
                                        <p:attrNameLst>
                                          <p:attrName>style.visibility</p:attrName>
                                        </p:attrNameLst>
                                      </p:cBhvr>
                                      <p:to>
                                        <p:strVal val="visible"/>
                                      </p:to>
                                    </p:set>
                                    <p:animEffect transition="in" filter="fade">
                                      <p:cBhvr>
                                        <p:cTn id="27" dur="500"/>
                                        <p:tgtEl>
                                          <p:spTgt spid="63">
                                            <p:txEl>
                                              <p:pRg st="0" end="0"/>
                                            </p:txEl>
                                          </p:spTgt>
                                        </p:tgtEl>
                                      </p:cBhvr>
                                    </p:animEffect>
                                    <p:anim calcmode="lin" valueType="num">
                                      <p:cBhvr>
                                        <p:cTn id="28"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63">
                                            <p:txEl>
                                              <p:pRg st="0" end="0"/>
                                            </p:txEl>
                                          </p:spTgt>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800"/>
                                  </p:stCondLst>
                                  <p:childTnLst>
                                    <p:set>
                                      <p:cBhvr>
                                        <p:cTn id="31" dur="1" fill="hold">
                                          <p:stCondLst>
                                            <p:cond delay="0"/>
                                          </p:stCondLst>
                                        </p:cTn>
                                        <p:tgtEl>
                                          <p:spTgt spid="69">
                                            <p:txEl>
                                              <p:pRg st="0" end="0"/>
                                            </p:txEl>
                                          </p:spTgt>
                                        </p:tgtEl>
                                        <p:attrNameLst>
                                          <p:attrName>style.visibility</p:attrName>
                                        </p:attrNameLst>
                                      </p:cBhvr>
                                      <p:to>
                                        <p:strVal val="visible"/>
                                      </p:to>
                                    </p:set>
                                    <p:animEffect transition="in" filter="fade">
                                      <p:cBhvr>
                                        <p:cTn id="32" dur="500"/>
                                        <p:tgtEl>
                                          <p:spTgt spid="69">
                                            <p:txEl>
                                              <p:pRg st="0" end="0"/>
                                            </p:txEl>
                                          </p:spTgt>
                                        </p:tgtEl>
                                      </p:cBhvr>
                                    </p:animEffect>
                                  </p:childTnLst>
                                </p:cTn>
                              </p:par>
                              <p:par>
                                <p:cTn id="33" presetID="10" presetClass="entr" presetSubtype="0" fill="hold" grpId="0" nodeType="withEffect">
                                  <p:stCondLst>
                                    <p:cond delay="800"/>
                                  </p:stCondLst>
                                  <p:childTnLst>
                                    <p:set>
                                      <p:cBhvr>
                                        <p:cTn id="34" dur="1" fill="hold">
                                          <p:stCondLst>
                                            <p:cond delay="0"/>
                                          </p:stCondLst>
                                        </p:cTn>
                                        <p:tgtEl>
                                          <p:spTgt spid="69">
                                            <p:txEl>
                                              <p:pRg st="1" end="1"/>
                                            </p:txEl>
                                          </p:spTgt>
                                        </p:tgtEl>
                                        <p:attrNameLst>
                                          <p:attrName>style.visibility</p:attrName>
                                        </p:attrNameLst>
                                      </p:cBhvr>
                                      <p:to>
                                        <p:strVal val="visible"/>
                                      </p:to>
                                    </p:set>
                                    <p:animEffect transition="in" filter="fade">
                                      <p:cBhvr>
                                        <p:cTn id="35" dur="500"/>
                                        <p:tgtEl>
                                          <p:spTgt spid="69">
                                            <p:txEl>
                                              <p:pRg st="1" end="1"/>
                                            </p:txEl>
                                          </p:spTgt>
                                        </p:tgtEl>
                                      </p:cBhvr>
                                    </p:animEffect>
                                  </p:childTnLst>
                                </p:cTn>
                              </p:par>
                              <p:par>
                                <p:cTn id="36" presetID="42" presetClass="entr" presetSubtype="0" fill="hold" grpId="0" nodeType="withEffect">
                                  <p:stCondLst>
                                    <p:cond delay="200"/>
                                  </p:stCondLst>
                                  <p:childTnLst>
                                    <p:set>
                                      <p:cBhvr>
                                        <p:cTn id="37" dur="1" fill="hold">
                                          <p:stCondLst>
                                            <p:cond delay="0"/>
                                          </p:stCondLst>
                                        </p:cTn>
                                        <p:tgtEl>
                                          <p:spTgt spid="70">
                                            <p:txEl>
                                              <p:pRg st="0" end="0"/>
                                            </p:txEl>
                                          </p:spTgt>
                                        </p:tgtEl>
                                        <p:attrNameLst>
                                          <p:attrName>style.visibility</p:attrName>
                                        </p:attrNameLst>
                                      </p:cBhvr>
                                      <p:to>
                                        <p:strVal val="visible"/>
                                      </p:to>
                                    </p:set>
                                    <p:animEffect transition="in" filter="fade">
                                      <p:cBhvr>
                                        <p:cTn id="38" dur="400"/>
                                        <p:tgtEl>
                                          <p:spTgt spid="70">
                                            <p:txEl>
                                              <p:pRg st="0" end="0"/>
                                            </p:txEl>
                                          </p:spTgt>
                                        </p:tgtEl>
                                      </p:cBhvr>
                                    </p:animEffect>
                                    <p:anim calcmode="lin" valueType="num">
                                      <p:cBhvr>
                                        <p:cTn id="39" dur="4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40" dur="400" fill="hold"/>
                                        <p:tgtEl>
                                          <p:spTgt spid="70">
                                            <p:txEl>
                                              <p:pRg st="0" end="0"/>
                                            </p:txEl>
                                          </p:spTgt>
                                        </p:tgtEl>
                                        <p:attrNameLst>
                                          <p:attrName>ppt_y</p:attrName>
                                        </p:attrNameLst>
                                      </p:cBhvr>
                                      <p:tavLst>
                                        <p:tav tm="0">
                                          <p:val>
                                            <p:strVal val="#ppt_y+.1"/>
                                          </p:val>
                                        </p:tav>
                                        <p:tav tm="100000">
                                          <p:val>
                                            <p:strVal val="#ppt_y"/>
                                          </p:val>
                                        </p:tav>
                                      </p:tavLst>
                                    </p:anim>
                                  </p:childTnLst>
                                </p:cTn>
                              </p:par>
                              <p:par>
                                <p:cTn id="41" presetID="22" presetClass="entr" presetSubtype="8" fill="hold" grpId="0" nodeType="withEffect">
                                  <p:stCondLst>
                                    <p:cond delay="200"/>
                                  </p:stCondLst>
                                  <p:childTnLst>
                                    <p:set>
                                      <p:cBhvr>
                                        <p:cTn id="42" dur="1" fill="hold">
                                          <p:stCondLst>
                                            <p:cond delay="0"/>
                                          </p:stCondLst>
                                        </p:cTn>
                                        <p:tgtEl>
                                          <p:spTgt spid="71"/>
                                        </p:tgtEl>
                                        <p:attrNameLst>
                                          <p:attrName>style.visibility</p:attrName>
                                        </p:attrNameLst>
                                      </p:cBhvr>
                                      <p:to>
                                        <p:strVal val="visible"/>
                                      </p:to>
                                    </p:set>
                                    <p:animEffect transition="in" filter="wipe(left)">
                                      <p:cBhvr>
                                        <p:cTn id="43" dur="500"/>
                                        <p:tgtEl>
                                          <p:spTgt spid="71"/>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72"/>
                                        </p:tgtEl>
                                        <p:attrNameLst>
                                          <p:attrName>style.visibility</p:attrName>
                                        </p:attrNameLst>
                                      </p:cBhvr>
                                      <p:to>
                                        <p:strVal val="visible"/>
                                      </p:to>
                                    </p:set>
                                    <p:animEffect transition="in" filter="wipe(left)">
                                      <p:cBhvr>
                                        <p:cTn id="46" dur="500"/>
                                        <p:tgtEl>
                                          <p:spTgt spid="72"/>
                                        </p:tgtEl>
                                      </p:cBhvr>
                                    </p:animEffect>
                                  </p:childTnLst>
                                </p:cTn>
                              </p:par>
                              <p:par>
                                <p:cTn id="47" presetID="22" presetClass="entr" presetSubtype="8" fill="hold" grpId="0" nodeType="withEffect">
                                  <p:stCondLst>
                                    <p:cond delay="200"/>
                                  </p:stCondLst>
                                  <p:childTnLst>
                                    <p:set>
                                      <p:cBhvr>
                                        <p:cTn id="48" dur="1" fill="hold">
                                          <p:stCondLst>
                                            <p:cond delay="0"/>
                                          </p:stCondLst>
                                        </p:cTn>
                                        <p:tgtEl>
                                          <p:spTgt spid="73"/>
                                        </p:tgtEl>
                                        <p:attrNameLst>
                                          <p:attrName>style.visibility</p:attrName>
                                        </p:attrNameLst>
                                      </p:cBhvr>
                                      <p:to>
                                        <p:strVal val="visible"/>
                                      </p:to>
                                    </p:set>
                                    <p:animEffect transition="in" filter="wipe(left)">
                                      <p:cBhvr>
                                        <p:cTn id="49" dur="500"/>
                                        <p:tgtEl>
                                          <p:spTgt spid="73"/>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74"/>
                                        </p:tgtEl>
                                        <p:attrNameLst>
                                          <p:attrName>style.visibility</p:attrName>
                                        </p:attrNameLst>
                                      </p:cBhvr>
                                      <p:to>
                                        <p:strVal val="visible"/>
                                      </p:to>
                                    </p:set>
                                    <p:animEffect transition="in" filter="wipe(left)">
                                      <p:cBhvr>
                                        <p:cTn id="52" dur="500"/>
                                        <p:tgtEl>
                                          <p:spTgt spid="74"/>
                                        </p:tgtEl>
                                      </p:cBhvr>
                                    </p:animEffect>
                                  </p:childTnLst>
                                </p:cTn>
                              </p:par>
                              <p:par>
                                <p:cTn id="53" presetID="42" presetClass="entr" presetSubtype="0" fill="hold" grpId="0" nodeType="withEffect">
                                  <p:stCondLst>
                                    <p:cond delay="200"/>
                                  </p:stCondLst>
                                  <p:childTnLst>
                                    <p:set>
                                      <p:cBhvr>
                                        <p:cTn id="54" dur="1" fill="hold">
                                          <p:stCondLst>
                                            <p:cond delay="0"/>
                                          </p:stCondLst>
                                        </p:cTn>
                                        <p:tgtEl>
                                          <p:spTgt spid="75">
                                            <p:txEl>
                                              <p:pRg st="0" end="0"/>
                                            </p:txEl>
                                          </p:spTgt>
                                        </p:tgtEl>
                                        <p:attrNameLst>
                                          <p:attrName>style.visibility</p:attrName>
                                        </p:attrNameLst>
                                      </p:cBhvr>
                                      <p:to>
                                        <p:strVal val="visible"/>
                                      </p:to>
                                    </p:set>
                                    <p:animEffect transition="in" filter="fade">
                                      <p:cBhvr>
                                        <p:cTn id="55" dur="500"/>
                                        <p:tgtEl>
                                          <p:spTgt spid="75">
                                            <p:txEl>
                                              <p:pRg st="0" end="0"/>
                                            </p:txEl>
                                          </p:spTgt>
                                        </p:tgtEl>
                                      </p:cBhvr>
                                    </p:animEffect>
                                    <p:anim calcmode="lin" valueType="num">
                                      <p:cBhvr>
                                        <p:cTn id="56"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p:cTn id="57" dur="500" fill="hold"/>
                                        <p:tgtEl>
                                          <p:spTgt spid="75">
                                            <p:txEl>
                                              <p:pRg st="0" end="0"/>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76">
                                            <p:txEl>
                                              <p:pRg st="0" end="0"/>
                                            </p:txEl>
                                          </p:spTgt>
                                        </p:tgtEl>
                                        <p:attrNameLst>
                                          <p:attrName>style.visibility</p:attrName>
                                        </p:attrNameLst>
                                      </p:cBhvr>
                                      <p:to>
                                        <p:strVal val="visible"/>
                                      </p:to>
                                    </p:set>
                                    <p:animEffect transition="in" filter="fade">
                                      <p:cBhvr>
                                        <p:cTn id="60" dur="500"/>
                                        <p:tgtEl>
                                          <p:spTgt spid="76">
                                            <p:txEl>
                                              <p:pRg st="0" end="0"/>
                                            </p:txEl>
                                          </p:spTgt>
                                        </p:tgtEl>
                                      </p:cBhvr>
                                    </p:animEffect>
                                    <p:anim calcmode="lin" valueType="num">
                                      <p:cBhvr>
                                        <p:cTn id="61"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p:cTn id="62" dur="500" fill="hold"/>
                                        <p:tgtEl>
                                          <p:spTgt spid="76">
                                            <p:txEl>
                                              <p:pRg st="0" end="0"/>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77">
                                            <p:txEl>
                                              <p:pRg st="0" end="0"/>
                                            </p:txEl>
                                          </p:spTgt>
                                        </p:tgtEl>
                                        <p:attrNameLst>
                                          <p:attrName>style.visibility</p:attrName>
                                        </p:attrNameLst>
                                      </p:cBhvr>
                                      <p:to>
                                        <p:strVal val="visible"/>
                                      </p:to>
                                    </p:set>
                                    <p:animEffect transition="in" filter="fade">
                                      <p:cBhvr>
                                        <p:cTn id="65" dur="500"/>
                                        <p:tgtEl>
                                          <p:spTgt spid="77">
                                            <p:txEl>
                                              <p:pRg st="0" end="0"/>
                                            </p:txEl>
                                          </p:spTgt>
                                        </p:tgtEl>
                                      </p:cBhvr>
                                    </p:animEffect>
                                    <p:anim calcmode="lin" valueType="num">
                                      <p:cBhvr>
                                        <p:cTn id="66"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67" dur="500" fill="hold"/>
                                        <p:tgtEl>
                                          <p:spTgt spid="77">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78">
                                            <p:txEl>
                                              <p:pRg st="0" end="0"/>
                                            </p:txEl>
                                          </p:spTgt>
                                        </p:tgtEl>
                                        <p:attrNameLst>
                                          <p:attrName>style.visibility</p:attrName>
                                        </p:attrNameLst>
                                      </p:cBhvr>
                                      <p:to>
                                        <p:strVal val="visible"/>
                                      </p:to>
                                    </p:set>
                                    <p:animEffect transition="in" filter="fade">
                                      <p:cBhvr>
                                        <p:cTn id="70" dur="500"/>
                                        <p:tgtEl>
                                          <p:spTgt spid="78">
                                            <p:txEl>
                                              <p:pRg st="0" end="0"/>
                                            </p:txEl>
                                          </p:spTgt>
                                        </p:tgtEl>
                                      </p:cBhvr>
                                    </p:animEffect>
                                    <p:anim calcmode="lin" valueType="num">
                                      <p:cBhvr>
                                        <p:cTn id="71"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1800"/>
                            </p:stCondLst>
                            <p:childTnLst>
                              <p:par>
                                <p:cTn id="74" presetID="22" presetClass="entr" presetSubtype="2"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right)">
                                      <p:cBhvr>
                                        <p:cTn id="76" dur="500"/>
                                        <p:tgtEl>
                                          <p:spTgt spid="17"/>
                                        </p:tgtEl>
                                      </p:cBhvr>
                                    </p:animEffect>
                                  </p:childTnLst>
                                </p:cTn>
                              </p:par>
                            </p:childTnLst>
                          </p:cTn>
                        </p:par>
                        <p:par>
                          <p:cTn id="77" fill="hold">
                            <p:stCondLst>
                              <p:cond delay="2300"/>
                            </p:stCondLst>
                            <p:childTnLst>
                              <p:par>
                                <p:cTn id="78" presetID="53" presetClass="entr" presetSubtype="1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500" fill="hold"/>
                                        <p:tgtEl>
                                          <p:spTgt spid="18"/>
                                        </p:tgtEl>
                                        <p:attrNameLst>
                                          <p:attrName>ppt_w</p:attrName>
                                        </p:attrNameLst>
                                      </p:cBhvr>
                                      <p:tavLst>
                                        <p:tav tm="0">
                                          <p:val>
                                            <p:fltVal val="0"/>
                                          </p:val>
                                        </p:tav>
                                        <p:tav tm="100000">
                                          <p:val>
                                            <p:strVal val="#ppt_w"/>
                                          </p:val>
                                        </p:tav>
                                      </p:tavLst>
                                    </p:anim>
                                    <p:anim calcmode="lin" valueType="num">
                                      <p:cBhvr>
                                        <p:cTn id="81" dur="500" fill="hold"/>
                                        <p:tgtEl>
                                          <p:spTgt spid="18"/>
                                        </p:tgtEl>
                                        <p:attrNameLst>
                                          <p:attrName>ppt_h</p:attrName>
                                        </p:attrNameLst>
                                      </p:cBhvr>
                                      <p:tavLst>
                                        <p:tav tm="0">
                                          <p:val>
                                            <p:fltVal val="0"/>
                                          </p:val>
                                        </p:tav>
                                        <p:tav tm="100000">
                                          <p:val>
                                            <p:strVal val="#ppt_h"/>
                                          </p:val>
                                        </p:tav>
                                      </p:tavLst>
                                    </p:anim>
                                    <p:animEffect transition="in" filter="fade">
                                      <p:cBhvr>
                                        <p:cTn id="82" dur="500"/>
                                        <p:tgtEl>
                                          <p:spTgt spid="18"/>
                                        </p:tgtEl>
                                      </p:cBhvr>
                                    </p:animEffect>
                                  </p:childTnLst>
                                </p:cTn>
                              </p:par>
                              <p:par>
                                <p:cTn id="83" presetID="53" presetClass="entr" presetSubtype="16" fill="hold" grpId="0" nodeType="withEffect" nodePh="1">
                                  <p:stCondLst>
                                    <p:cond delay="800"/>
                                  </p:stCondLst>
                                  <p:endCondLst>
                                    <p:cond evt="begin" delay="0">
                                      <p:tn val="83"/>
                                    </p:cond>
                                  </p:endCondLst>
                                  <p:childTnLst>
                                    <p:set>
                                      <p:cBhvr>
                                        <p:cTn id="84" dur="1" fill="hold">
                                          <p:stCondLst>
                                            <p:cond delay="0"/>
                                          </p:stCondLst>
                                        </p:cTn>
                                        <p:tgtEl>
                                          <p:spTgt spid="19"/>
                                        </p:tgtEl>
                                        <p:attrNameLst>
                                          <p:attrName>style.visibility</p:attrName>
                                        </p:attrNameLst>
                                      </p:cBhvr>
                                      <p:to>
                                        <p:strVal val="visible"/>
                                      </p:to>
                                    </p:set>
                                    <p:anim calcmode="lin" valueType="num">
                                      <p:cBhvr>
                                        <p:cTn id="85" dur="1000" fill="hold"/>
                                        <p:tgtEl>
                                          <p:spTgt spid="19"/>
                                        </p:tgtEl>
                                        <p:attrNameLst>
                                          <p:attrName>ppt_w</p:attrName>
                                        </p:attrNameLst>
                                      </p:cBhvr>
                                      <p:tavLst>
                                        <p:tav tm="0">
                                          <p:val>
                                            <p:fltVal val="0"/>
                                          </p:val>
                                        </p:tav>
                                        <p:tav tm="100000">
                                          <p:val>
                                            <p:strVal val="#ppt_w"/>
                                          </p:val>
                                        </p:tav>
                                      </p:tavLst>
                                    </p:anim>
                                    <p:anim calcmode="lin" valueType="num">
                                      <p:cBhvr>
                                        <p:cTn id="86" dur="1000" fill="hold"/>
                                        <p:tgtEl>
                                          <p:spTgt spid="19"/>
                                        </p:tgtEl>
                                        <p:attrNameLst>
                                          <p:attrName>ppt_h</p:attrName>
                                        </p:attrNameLst>
                                      </p:cBhvr>
                                      <p:tavLst>
                                        <p:tav tm="0">
                                          <p:val>
                                            <p:fltVal val="0"/>
                                          </p:val>
                                        </p:tav>
                                        <p:tav tm="100000">
                                          <p:val>
                                            <p:strVal val="#ppt_h"/>
                                          </p:val>
                                        </p:tav>
                                      </p:tavLst>
                                    </p:anim>
                                    <p:animEffect transition="in" filter="fade">
                                      <p:cBhvr>
                                        <p:cTn id="8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3" grpId="0"/>
      <p:bldP spid="62" grpId="0" build="p">
        <p:tmplLst>
          <p:tmpl lvl="1">
            <p:tnLst>
              <p:par>
                <p:cTn presetID="42" presetClass="entr" presetSubtype="0" fill="hold" nodeType="withEffect">
                  <p:stCondLst>
                    <p:cond delay="200"/>
                  </p:stCondLst>
                  <p:childTnLst>
                    <p:set>
                      <p:cBhvr>
                        <p:cTn dur="1" fill="hold">
                          <p:stCondLst>
                            <p:cond delay="0"/>
                          </p:stCondLst>
                        </p:cTn>
                        <p:tgtEl>
                          <p:spTgt spid="62"/>
                        </p:tgtEl>
                        <p:attrNameLst>
                          <p:attrName>style.visibility</p:attrName>
                        </p:attrNameLst>
                      </p:cBhvr>
                      <p:to>
                        <p:strVal val="visible"/>
                      </p:to>
                    </p:set>
                    <p:animEffect transition="in" filter="fade">
                      <p:cBhvr>
                        <p:cTn dur="400"/>
                        <p:tgtEl>
                          <p:spTgt spid="62"/>
                        </p:tgtEl>
                      </p:cBhvr>
                    </p:animEffect>
                    <p:anim calcmode="lin" valueType="num">
                      <p:cBhvr>
                        <p:cTn dur="400" fill="hold"/>
                        <p:tgtEl>
                          <p:spTgt spid="62"/>
                        </p:tgtEl>
                        <p:attrNameLst>
                          <p:attrName>ppt_x</p:attrName>
                        </p:attrNameLst>
                      </p:cBhvr>
                      <p:tavLst>
                        <p:tav tm="0">
                          <p:val>
                            <p:strVal val="#ppt_x"/>
                          </p:val>
                        </p:tav>
                        <p:tav tm="100000">
                          <p:val>
                            <p:strVal val="#ppt_x"/>
                          </p:val>
                        </p:tav>
                      </p:tavLst>
                    </p:anim>
                    <p:anim calcmode="lin" valueType="num">
                      <p:cBhvr>
                        <p:cTn dur="400" fill="hold"/>
                        <p:tgtEl>
                          <p:spTgt spid="62"/>
                        </p:tgtEl>
                        <p:attrNameLst>
                          <p:attrName>ppt_y</p:attrName>
                        </p:attrNameLst>
                      </p:cBhvr>
                      <p:tavLst>
                        <p:tav tm="0">
                          <p:val>
                            <p:strVal val="#ppt_y+.1"/>
                          </p:val>
                        </p:tav>
                        <p:tav tm="100000">
                          <p:val>
                            <p:strVal val="#ppt_y"/>
                          </p:val>
                        </p:tav>
                      </p:tavLst>
                    </p:anim>
                  </p:childTnLst>
                </p:cTn>
              </p:par>
            </p:tnLst>
          </p:tmpl>
        </p:tmplLst>
      </p:bldP>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9" grpId="0" build="p">
        <p:tmplLst>
          <p:tmpl lvl="1">
            <p:tnLst>
              <p:par>
                <p:cTn presetID="10" presetClass="entr" presetSubtype="0" fill="hold" nodeType="withEffect">
                  <p:stCondLst>
                    <p:cond delay="80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42" presetClass="entr" presetSubtype="0" fill="hold" nodeType="withEffect">
                  <p:stCondLst>
                    <p:cond delay="200"/>
                  </p:stCondLst>
                  <p:childTnLst>
                    <p:set>
                      <p:cBhvr>
                        <p:cTn dur="1" fill="hold">
                          <p:stCondLst>
                            <p:cond delay="0"/>
                          </p:stCondLst>
                        </p:cTn>
                        <p:tgtEl>
                          <p:spTgt spid="70"/>
                        </p:tgtEl>
                        <p:attrNameLst>
                          <p:attrName>style.visibility</p:attrName>
                        </p:attrNameLst>
                      </p:cBhvr>
                      <p:to>
                        <p:strVal val="visible"/>
                      </p:to>
                    </p:set>
                    <p:animEffect transition="in" filter="fade">
                      <p:cBhvr>
                        <p:cTn dur="400"/>
                        <p:tgtEl>
                          <p:spTgt spid="70"/>
                        </p:tgtEl>
                      </p:cBhvr>
                    </p:animEffect>
                    <p:anim calcmode="lin" valueType="num">
                      <p:cBhvr>
                        <p:cTn dur="400" fill="hold"/>
                        <p:tgtEl>
                          <p:spTgt spid="70"/>
                        </p:tgtEl>
                        <p:attrNameLst>
                          <p:attrName>ppt_x</p:attrName>
                        </p:attrNameLst>
                      </p:cBhvr>
                      <p:tavLst>
                        <p:tav tm="0">
                          <p:val>
                            <p:strVal val="#ppt_x"/>
                          </p:val>
                        </p:tav>
                        <p:tav tm="100000">
                          <p:val>
                            <p:strVal val="#ppt_x"/>
                          </p:val>
                        </p:tav>
                      </p:tavLst>
                    </p:anim>
                    <p:anim calcmode="lin" valueType="num">
                      <p:cBhvr>
                        <p:cTn dur="400" fill="hold"/>
                        <p:tgtEl>
                          <p:spTgt spid="70"/>
                        </p:tgtEl>
                        <p:attrNameLst>
                          <p:attrName>ppt_y</p:attrName>
                        </p:attrNameLst>
                      </p:cBhvr>
                      <p:tavLst>
                        <p:tav tm="0">
                          <p:val>
                            <p:strVal val="#ppt_y+.1"/>
                          </p:val>
                        </p:tav>
                        <p:tav tm="100000">
                          <p:val>
                            <p:strVal val="#ppt_y"/>
                          </p:val>
                        </p:tav>
                      </p:tavLst>
                    </p:anim>
                  </p:childTnLst>
                </p:cTn>
              </p:par>
            </p:tnLst>
          </p:tmpl>
        </p:tmplLst>
      </p:bldP>
      <p:bldP spid="71" grpId="0" animBg="1"/>
      <p:bldP spid="72" grpId="0" animBg="1"/>
      <p:bldP spid="73" grpId="0" animBg="1"/>
      <p:bldP spid="74" grpId="0" animBg="1"/>
      <p:bldP spid="75" grpId="0" build="p">
        <p:tmplLst>
          <p:tmpl lvl="1">
            <p:tnLst>
              <p:par>
                <p:cTn presetID="42" presetClass="entr" presetSubtype="0" fill="hold" nodeType="withEffect">
                  <p:stCondLst>
                    <p:cond delay="2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anim calcmode="lin" valueType="num">
                      <p:cBhvr>
                        <p:cTn dur="500" fill="hold"/>
                        <p:tgtEl>
                          <p:spTgt spid="75"/>
                        </p:tgtEl>
                        <p:attrNameLst>
                          <p:attrName>ppt_x</p:attrName>
                        </p:attrNameLst>
                      </p:cBhvr>
                      <p:tavLst>
                        <p:tav tm="0">
                          <p:val>
                            <p:strVal val="#ppt_x"/>
                          </p:val>
                        </p:tav>
                        <p:tav tm="100000">
                          <p:val>
                            <p:strVal val="#ppt_x"/>
                          </p:val>
                        </p:tav>
                      </p:tavLst>
                    </p:anim>
                    <p:anim calcmode="lin" valueType="num">
                      <p:cBhvr>
                        <p:cTn dur="500" fill="hold"/>
                        <p:tgtEl>
                          <p:spTgt spid="75"/>
                        </p:tgtEl>
                        <p:attrNameLst>
                          <p:attrName>ppt_y</p:attrName>
                        </p:attrNameLst>
                      </p:cBhvr>
                      <p:tavLst>
                        <p:tav tm="0">
                          <p:val>
                            <p:strVal val="#ppt_y+.1"/>
                          </p:val>
                        </p:tav>
                        <p:tav tm="100000">
                          <p:val>
                            <p:strVal val="#ppt_y"/>
                          </p:val>
                        </p:tav>
                      </p:tavLst>
                    </p:anim>
                  </p:childTnLst>
                </p:cTn>
              </p:par>
            </p:tnLst>
          </p:tmpl>
        </p:tmplLst>
      </p:bldP>
      <p:bldP spid="76" grpId="0" build="p">
        <p:tmplLst>
          <p:tmpl lvl="1">
            <p:tnLst>
              <p:par>
                <p:cTn presetID="42" presetClass="entr" presetSubtype="0" fill="hold" nodeType="withEffect">
                  <p:stCondLst>
                    <p:cond delay="2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anim calcmode="lin" valueType="num">
                      <p:cBhvr>
                        <p:cTn dur="500" fill="hold"/>
                        <p:tgtEl>
                          <p:spTgt spid="76"/>
                        </p:tgtEl>
                        <p:attrNameLst>
                          <p:attrName>ppt_x</p:attrName>
                        </p:attrNameLst>
                      </p:cBhvr>
                      <p:tavLst>
                        <p:tav tm="0">
                          <p:val>
                            <p:strVal val="#ppt_x"/>
                          </p:val>
                        </p:tav>
                        <p:tav tm="100000">
                          <p:val>
                            <p:strVal val="#ppt_x"/>
                          </p:val>
                        </p:tav>
                      </p:tavLst>
                    </p:anim>
                    <p:anim calcmode="lin" valueType="num">
                      <p:cBhvr>
                        <p:cTn dur="500" fill="hold"/>
                        <p:tgtEl>
                          <p:spTgt spid="76"/>
                        </p:tgtEl>
                        <p:attrNameLst>
                          <p:attrName>ppt_y</p:attrName>
                        </p:attrNameLst>
                      </p:cBhvr>
                      <p:tavLst>
                        <p:tav tm="0">
                          <p:val>
                            <p:strVal val="#ppt_y+.1"/>
                          </p:val>
                        </p:tav>
                        <p:tav tm="100000">
                          <p:val>
                            <p:strVal val="#ppt_y"/>
                          </p:val>
                        </p:tav>
                      </p:tavLst>
                    </p:anim>
                  </p:childTnLst>
                </p:cTn>
              </p:par>
            </p:tnLst>
          </p:tmpl>
        </p:tmplLst>
      </p:bldP>
      <p:bldP spid="77" grpId="0" build="p">
        <p:tmplLst>
          <p:tmpl lvl="1">
            <p:tnLst>
              <p:par>
                <p:cTn presetID="42" presetClass="entr" presetSubtype="0" fill="hold" nodeType="withEffect">
                  <p:stCondLst>
                    <p:cond delay="2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anim calcmode="lin" valueType="num">
                      <p:cBhvr>
                        <p:cTn dur="500" fill="hold"/>
                        <p:tgtEl>
                          <p:spTgt spid="77"/>
                        </p:tgtEl>
                        <p:attrNameLst>
                          <p:attrName>ppt_x</p:attrName>
                        </p:attrNameLst>
                      </p:cBhvr>
                      <p:tavLst>
                        <p:tav tm="0">
                          <p:val>
                            <p:strVal val="#ppt_x"/>
                          </p:val>
                        </p:tav>
                        <p:tav tm="100000">
                          <p:val>
                            <p:strVal val="#ppt_x"/>
                          </p:val>
                        </p:tav>
                      </p:tavLst>
                    </p:anim>
                    <p:anim calcmode="lin" valueType="num">
                      <p:cBhvr>
                        <p:cTn dur="500" fill="hold"/>
                        <p:tgtEl>
                          <p:spTgt spid="77"/>
                        </p:tgtEl>
                        <p:attrNameLst>
                          <p:attrName>ppt_y</p:attrName>
                        </p:attrNameLst>
                      </p:cBhvr>
                      <p:tavLst>
                        <p:tav tm="0">
                          <p:val>
                            <p:strVal val="#ppt_y+.1"/>
                          </p:val>
                        </p:tav>
                        <p:tav tm="100000">
                          <p:val>
                            <p:strVal val="#ppt_y"/>
                          </p:val>
                        </p:tav>
                      </p:tavLst>
                    </p:anim>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17" grpId="0" animBg="1"/>
      <p:bldP spid="18" grpId="0" animBg="1"/>
      <p:bldP spid="19"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member zoom 3">
    <p:spTree>
      <p:nvGrpSpPr>
        <p:cNvPr id="1" name=""/>
        <p:cNvGrpSpPr/>
        <p:nvPr/>
      </p:nvGrpSpPr>
      <p:grpSpPr>
        <a:xfrm>
          <a:off x="0" y="0"/>
          <a:ext cx="0" cy="0"/>
          <a:chOff x="0" y="0"/>
          <a:chExt cx="0" cy="0"/>
        </a:xfrm>
      </p:grpSpPr>
      <p:sp>
        <p:nvSpPr>
          <p:cNvPr id="20" name="Rectangle 19"/>
          <p:cNvSpPr/>
          <p:nvPr userDrawn="1"/>
        </p:nvSpPr>
        <p:spPr>
          <a:xfrm>
            <a:off x="1" y="1778002"/>
            <a:ext cx="9144000" cy="283209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2" name="Text Placeholder 7"/>
          <p:cNvSpPr>
            <a:spLocks noGrp="1"/>
          </p:cNvSpPr>
          <p:nvPr>
            <p:ph type="body" sz="quarter" idx="40" hasCustomPrompt="1"/>
          </p:nvPr>
        </p:nvSpPr>
        <p:spPr>
          <a:xfrm>
            <a:off x="452439" y="2219903"/>
            <a:ext cx="4043361" cy="359817"/>
          </a:xfrm>
          <a:prstGeom prst="rect">
            <a:avLst/>
          </a:prstGeom>
        </p:spPr>
        <p:txBody>
          <a:bodyPr vert="horz" lIns="0" tIns="40504" rIns="0" bIns="40504" anchor="ctr"/>
          <a:lstStyle>
            <a:lvl1pPr marL="0" indent="0" algn="l">
              <a:lnSpc>
                <a:spcPct val="100000"/>
              </a:lnSpc>
              <a:spcBef>
                <a:spcPts val="0"/>
              </a:spcBef>
              <a:buNone/>
              <a:defRPr sz="1600" b="1">
                <a:solidFill>
                  <a:schemeClr val="bg1"/>
                </a:solidFill>
                <a:latin typeface="Lato Light"/>
                <a:cs typeface="Lato Light"/>
              </a:defRPr>
            </a:lvl1pPr>
          </a:lstStyle>
          <a:p>
            <a:pPr lvl="0"/>
            <a:r>
              <a:rPr lang="es-ES_tradnl" dirty="0" err="1"/>
              <a:t>About</a:t>
            </a:r>
            <a:r>
              <a:rPr lang="es-ES_tradnl" dirty="0"/>
              <a:t> Bryan</a:t>
            </a:r>
          </a:p>
        </p:txBody>
      </p:sp>
      <p:sp>
        <p:nvSpPr>
          <p:cNvPr id="63" name="Text Placeholder 7"/>
          <p:cNvSpPr>
            <a:spLocks noGrp="1"/>
          </p:cNvSpPr>
          <p:nvPr>
            <p:ph type="body" sz="quarter" idx="41" hasCustomPrompt="1"/>
          </p:nvPr>
        </p:nvSpPr>
        <p:spPr>
          <a:xfrm>
            <a:off x="452440" y="2621735"/>
            <a:ext cx="404336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69" name="Text Placeholder 2"/>
          <p:cNvSpPr>
            <a:spLocks noGrp="1"/>
          </p:cNvSpPr>
          <p:nvPr>
            <p:ph type="body" sz="quarter" idx="42" hasCustomPrompt="1"/>
          </p:nvPr>
        </p:nvSpPr>
        <p:spPr>
          <a:xfrm>
            <a:off x="452439" y="2812110"/>
            <a:ext cx="4043362" cy="1371724"/>
          </a:xfrm>
          <a:prstGeom prst="rect">
            <a:avLst/>
          </a:prstGeom>
        </p:spPr>
        <p:txBody>
          <a:bodyPr vert="horz" lIns="0" tIns="0" rIns="0" bIns="0"/>
          <a:lstStyle>
            <a:lvl1pPr marL="0" marR="0" indent="0" algn="just" defTabSz="405037" rtl="0" eaLnBrk="1" fontAlgn="auto" latinLnBrk="0" hangingPunct="1">
              <a:lnSpc>
                <a:spcPct val="130000"/>
              </a:lnSpc>
              <a:spcBef>
                <a:spcPct val="20000"/>
              </a:spcBef>
              <a:spcAft>
                <a:spcPts val="0"/>
              </a:spcAft>
              <a:buClrTx/>
              <a:buSzTx/>
              <a:buFont typeface="Arial"/>
              <a:buNone/>
              <a:tabLst/>
              <a:defRPr sz="9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19" name="Picture Placeholder 2"/>
          <p:cNvSpPr>
            <a:spLocks noGrp="1"/>
          </p:cNvSpPr>
          <p:nvPr>
            <p:ph type="pic" sz="quarter" idx="48"/>
          </p:nvPr>
        </p:nvSpPr>
        <p:spPr>
          <a:xfrm>
            <a:off x="4724239" y="630300"/>
            <a:ext cx="3957800" cy="5084700"/>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Tree>
    <p:extLst>
      <p:ext uri="{BB962C8B-B14F-4D97-AF65-F5344CB8AC3E}">
        <p14:creationId xmlns:p14="http://schemas.microsoft.com/office/powerpoint/2010/main" val="427072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62">
                                            <p:txEl>
                                              <p:pRg st="0" end="0"/>
                                            </p:txEl>
                                          </p:spTgt>
                                        </p:tgtEl>
                                        <p:attrNameLst>
                                          <p:attrName>style.visibility</p:attrName>
                                        </p:attrNameLst>
                                      </p:cBhvr>
                                      <p:to>
                                        <p:strVal val="visible"/>
                                      </p:to>
                                    </p:set>
                                    <p:animEffect transition="in" filter="fade">
                                      <p:cBhvr>
                                        <p:cTn id="17" dur="400"/>
                                        <p:tgtEl>
                                          <p:spTgt spid="62">
                                            <p:txEl>
                                              <p:pRg st="0" end="0"/>
                                            </p:txEl>
                                          </p:spTgt>
                                        </p:tgtEl>
                                      </p:cBhvr>
                                    </p:animEffect>
                                    <p:anim calcmode="lin" valueType="num">
                                      <p:cBhvr>
                                        <p:cTn id="18" dur="4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9" dur="400" fill="hold"/>
                                        <p:tgtEl>
                                          <p:spTgt spid="62">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63">
                                            <p:txEl>
                                              <p:pRg st="0" end="0"/>
                                            </p:txEl>
                                          </p:spTgt>
                                        </p:tgtEl>
                                        <p:attrNameLst>
                                          <p:attrName>style.visibility</p:attrName>
                                        </p:attrNameLst>
                                      </p:cBhvr>
                                      <p:to>
                                        <p:strVal val="visible"/>
                                      </p:to>
                                    </p:set>
                                    <p:animEffect transition="in" filter="fade">
                                      <p:cBhvr>
                                        <p:cTn id="22" dur="500"/>
                                        <p:tgtEl>
                                          <p:spTgt spid="63">
                                            <p:txEl>
                                              <p:pRg st="0" end="0"/>
                                            </p:txEl>
                                          </p:spTgt>
                                        </p:tgtEl>
                                      </p:cBhvr>
                                    </p:animEffect>
                                    <p:anim calcmode="lin" valueType="num">
                                      <p:cBhvr>
                                        <p:cTn id="23"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63">
                                            <p:txEl>
                                              <p:pRg st="0" end="0"/>
                                            </p:txEl>
                                          </p:spTgt>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800"/>
                                  </p:stCondLst>
                                  <p:childTnLst>
                                    <p:set>
                                      <p:cBhvr>
                                        <p:cTn id="26" dur="1" fill="hold">
                                          <p:stCondLst>
                                            <p:cond delay="0"/>
                                          </p:stCondLst>
                                        </p:cTn>
                                        <p:tgtEl>
                                          <p:spTgt spid="69">
                                            <p:txEl>
                                              <p:pRg st="0" end="0"/>
                                            </p:txEl>
                                          </p:spTgt>
                                        </p:tgtEl>
                                        <p:attrNameLst>
                                          <p:attrName>style.visibility</p:attrName>
                                        </p:attrNameLst>
                                      </p:cBhvr>
                                      <p:to>
                                        <p:strVal val="visible"/>
                                      </p:to>
                                    </p:set>
                                    <p:animEffect transition="in" filter="fade">
                                      <p:cBhvr>
                                        <p:cTn id="27" dur="500"/>
                                        <p:tgtEl>
                                          <p:spTgt spid="69">
                                            <p:txEl>
                                              <p:pRg st="0" end="0"/>
                                            </p:txEl>
                                          </p:spTgt>
                                        </p:tgtEl>
                                      </p:cBhvr>
                                    </p:animEffect>
                                  </p:childTnLst>
                                </p:cTn>
                              </p:par>
                              <p:par>
                                <p:cTn id="28" presetID="10" presetClass="entr" presetSubtype="0" fill="hold" grpId="0" nodeType="withEffect">
                                  <p:stCondLst>
                                    <p:cond delay="800"/>
                                  </p:stCondLst>
                                  <p:childTnLst>
                                    <p:set>
                                      <p:cBhvr>
                                        <p:cTn id="29" dur="1" fill="hold">
                                          <p:stCondLst>
                                            <p:cond delay="0"/>
                                          </p:stCondLst>
                                        </p:cTn>
                                        <p:tgtEl>
                                          <p:spTgt spid="69">
                                            <p:txEl>
                                              <p:pRg st="1" end="1"/>
                                            </p:txEl>
                                          </p:spTgt>
                                        </p:tgtEl>
                                        <p:attrNameLst>
                                          <p:attrName>style.visibility</p:attrName>
                                        </p:attrNameLst>
                                      </p:cBhvr>
                                      <p:to>
                                        <p:strVal val="visible"/>
                                      </p:to>
                                    </p:set>
                                    <p:animEffect transition="in" filter="fade">
                                      <p:cBhvr>
                                        <p:cTn id="30" dur="500"/>
                                        <p:tgtEl>
                                          <p:spTgt spid="69">
                                            <p:txEl>
                                              <p:pRg st="1" end="1"/>
                                            </p:txEl>
                                          </p:spTgt>
                                        </p:tgtEl>
                                      </p:cBhvr>
                                    </p:animEffect>
                                  </p:childTnLst>
                                </p:cTn>
                              </p:par>
                              <p:par>
                                <p:cTn id="31" presetID="53" presetClass="entr" presetSubtype="16" fill="hold" grpId="0" nodeType="withEffect" nodePh="1">
                                  <p:stCondLst>
                                    <p:cond delay="800"/>
                                  </p:stCondLst>
                                  <p:endCondLst>
                                    <p:cond evt="begin" delay="0">
                                      <p:tn val="31"/>
                                    </p:cond>
                                  </p:endCondLst>
                                  <p:childTnLst>
                                    <p:set>
                                      <p:cBhvr>
                                        <p:cTn id="32" dur="1" fill="hold">
                                          <p:stCondLst>
                                            <p:cond delay="0"/>
                                          </p:stCondLst>
                                        </p:cTn>
                                        <p:tgtEl>
                                          <p:spTgt spid="19"/>
                                        </p:tgtEl>
                                        <p:attrNameLst>
                                          <p:attrName>style.visibility</p:attrName>
                                        </p:attrNameLst>
                                      </p:cBhvr>
                                      <p:to>
                                        <p:strVal val="visible"/>
                                      </p:to>
                                    </p:set>
                                    <p:anim calcmode="lin" valueType="num">
                                      <p:cBhvr>
                                        <p:cTn id="33" dur="1000" fill="hold"/>
                                        <p:tgtEl>
                                          <p:spTgt spid="19"/>
                                        </p:tgtEl>
                                        <p:attrNameLst>
                                          <p:attrName>ppt_w</p:attrName>
                                        </p:attrNameLst>
                                      </p:cBhvr>
                                      <p:tavLst>
                                        <p:tav tm="0">
                                          <p:val>
                                            <p:fltVal val="0"/>
                                          </p:val>
                                        </p:tav>
                                        <p:tav tm="100000">
                                          <p:val>
                                            <p:strVal val="#ppt_w"/>
                                          </p:val>
                                        </p:tav>
                                      </p:tavLst>
                                    </p:anim>
                                    <p:anim calcmode="lin" valueType="num">
                                      <p:cBhvr>
                                        <p:cTn id="34" dur="1000" fill="hold"/>
                                        <p:tgtEl>
                                          <p:spTgt spid="19"/>
                                        </p:tgtEl>
                                        <p:attrNameLst>
                                          <p:attrName>ppt_h</p:attrName>
                                        </p:attrNameLst>
                                      </p:cBhvr>
                                      <p:tavLst>
                                        <p:tav tm="0">
                                          <p:val>
                                            <p:fltVal val="0"/>
                                          </p:val>
                                        </p:tav>
                                        <p:tav tm="100000">
                                          <p:val>
                                            <p:strVal val="#ppt_h"/>
                                          </p:val>
                                        </p:tav>
                                      </p:tavLst>
                                    </p:anim>
                                    <p:animEffect transition="in" filter="fade">
                                      <p:cBhvr>
                                        <p:cTn id="35" dur="1000"/>
                                        <p:tgtEl>
                                          <p:spTgt spid="19"/>
                                        </p:tgtEl>
                                      </p:cBhvr>
                                    </p:animEffect>
                                  </p:childTnLst>
                                </p:cTn>
                              </p:par>
                              <p:par>
                                <p:cTn id="36" presetID="22" presetClass="entr" presetSubtype="8" fill="hold" grpId="0" nodeType="withEffect">
                                  <p:stCondLst>
                                    <p:cond delay="2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62" grpId="0" build="p">
        <p:tmplLst>
          <p:tmpl lvl="1">
            <p:tnLst>
              <p:par>
                <p:cTn presetID="42" presetClass="entr" presetSubtype="0" fill="hold" nodeType="withEffect">
                  <p:stCondLst>
                    <p:cond delay="200"/>
                  </p:stCondLst>
                  <p:childTnLst>
                    <p:set>
                      <p:cBhvr>
                        <p:cTn dur="1" fill="hold">
                          <p:stCondLst>
                            <p:cond delay="0"/>
                          </p:stCondLst>
                        </p:cTn>
                        <p:tgtEl>
                          <p:spTgt spid="62"/>
                        </p:tgtEl>
                        <p:attrNameLst>
                          <p:attrName>style.visibility</p:attrName>
                        </p:attrNameLst>
                      </p:cBhvr>
                      <p:to>
                        <p:strVal val="visible"/>
                      </p:to>
                    </p:set>
                    <p:animEffect transition="in" filter="fade">
                      <p:cBhvr>
                        <p:cTn dur="400"/>
                        <p:tgtEl>
                          <p:spTgt spid="62"/>
                        </p:tgtEl>
                      </p:cBhvr>
                    </p:animEffect>
                    <p:anim calcmode="lin" valueType="num">
                      <p:cBhvr>
                        <p:cTn dur="400" fill="hold"/>
                        <p:tgtEl>
                          <p:spTgt spid="62"/>
                        </p:tgtEl>
                        <p:attrNameLst>
                          <p:attrName>ppt_x</p:attrName>
                        </p:attrNameLst>
                      </p:cBhvr>
                      <p:tavLst>
                        <p:tav tm="0">
                          <p:val>
                            <p:strVal val="#ppt_x"/>
                          </p:val>
                        </p:tav>
                        <p:tav tm="100000">
                          <p:val>
                            <p:strVal val="#ppt_x"/>
                          </p:val>
                        </p:tav>
                      </p:tavLst>
                    </p:anim>
                    <p:anim calcmode="lin" valueType="num">
                      <p:cBhvr>
                        <p:cTn dur="400" fill="hold"/>
                        <p:tgtEl>
                          <p:spTgt spid="62"/>
                        </p:tgtEl>
                        <p:attrNameLst>
                          <p:attrName>ppt_y</p:attrName>
                        </p:attrNameLst>
                      </p:cBhvr>
                      <p:tavLst>
                        <p:tav tm="0">
                          <p:val>
                            <p:strVal val="#ppt_y+.1"/>
                          </p:val>
                        </p:tav>
                        <p:tav tm="100000">
                          <p:val>
                            <p:strVal val="#ppt_y"/>
                          </p:val>
                        </p:tav>
                      </p:tavLst>
                    </p:anim>
                  </p:childTnLst>
                </p:cTn>
              </p:par>
            </p:tnLst>
          </p:tmpl>
        </p:tmplLst>
      </p:bldP>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9" grpId="0" build="p">
        <p:tmplLst>
          <p:tmpl lvl="1">
            <p:tnLst>
              <p:par>
                <p:cTn presetID="10" presetClass="entr" presetSubtype="0" fill="hold" nodeType="withEffect">
                  <p:stCondLst>
                    <p:cond delay="80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1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with content dark">
    <p:bg>
      <p:bgPr>
        <a:solidFill>
          <a:schemeClr val="accent1">
            <a:lumMod val="50000"/>
          </a:schemeClr>
        </a:solid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4"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108916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400"/>
                                        <p:tgtEl>
                                          <p:spTgt spid="6">
                                            <p:txEl>
                                              <p:pRg st="0" end="0"/>
                                            </p:txEl>
                                          </p:spTgt>
                                        </p:tgtEl>
                                      </p:cBhvr>
                                    </p:animEffect>
                                    <p:anim calcmode="lin" valueType="num">
                                      <p:cBhvr>
                                        <p:cTn id="8"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anim calcmode="lin" valueType="num">
                                      <p:cBhvr>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ppt_x</p:attrName>
                        </p:attrNameLst>
                      </p:cBhvr>
                      <p:tavLst>
                        <p:tav tm="0">
                          <p:val>
                            <p:strVal val="#ppt_x"/>
                          </p:val>
                        </p:tav>
                        <p:tav tm="100000">
                          <p:val>
                            <p:strVal val="#ppt_x"/>
                          </p:val>
                        </p:tav>
                      </p:tavLst>
                    </p:anim>
                    <p:anim calcmode="lin" valueType="num">
                      <p:cBhvr>
                        <p:cTn dur="5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28625" y="1788111"/>
            <a:ext cx="3381375"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WELCOME</a:t>
            </a:r>
          </a:p>
        </p:txBody>
      </p:sp>
      <p:sp>
        <p:nvSpPr>
          <p:cNvPr id="9" name="Text Placeholder 7"/>
          <p:cNvSpPr>
            <a:spLocks noGrp="1"/>
          </p:cNvSpPr>
          <p:nvPr>
            <p:ph type="body" sz="quarter" idx="11" hasCustomPrompt="1"/>
          </p:nvPr>
        </p:nvSpPr>
        <p:spPr>
          <a:xfrm>
            <a:off x="428625" y="2342343"/>
            <a:ext cx="3381375"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grpSp>
        <p:nvGrpSpPr>
          <p:cNvPr id="3" name="Group 2"/>
          <p:cNvGrpSpPr/>
          <p:nvPr userDrawn="1"/>
        </p:nvGrpSpPr>
        <p:grpSpPr>
          <a:xfrm>
            <a:off x="428626" y="2230144"/>
            <a:ext cx="3383972" cy="36000"/>
            <a:chOff x="428625" y="3767667"/>
            <a:chExt cx="3263900" cy="69400"/>
          </a:xfrm>
        </p:grpSpPr>
        <p:sp>
          <p:nvSpPr>
            <p:cNvPr id="2" name="Rectangle 1"/>
            <p:cNvSpPr/>
            <p:nvPr userDrawn="1"/>
          </p:nvSpPr>
          <p:spPr>
            <a:xfrm>
              <a:off x="428625" y="3767667"/>
              <a:ext cx="815975" cy="69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1244600" y="3767667"/>
              <a:ext cx="815975" cy="69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2060575" y="3767667"/>
              <a:ext cx="815975" cy="694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2876550" y="3767667"/>
              <a:ext cx="815975" cy="694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 Placeholder 2"/>
          <p:cNvSpPr>
            <a:spLocks noGrp="1"/>
          </p:cNvSpPr>
          <p:nvPr>
            <p:ph type="body" sz="quarter" idx="16" hasCustomPrompt="1"/>
          </p:nvPr>
        </p:nvSpPr>
        <p:spPr>
          <a:xfrm>
            <a:off x="443971" y="2618156"/>
            <a:ext cx="3366029" cy="1572820"/>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endParaRPr lang="en-US" dirty="0"/>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Tree>
    <p:extLst>
      <p:ext uri="{BB962C8B-B14F-4D97-AF65-F5344CB8AC3E}">
        <p14:creationId xmlns:p14="http://schemas.microsoft.com/office/powerpoint/2010/main" val="221484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6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42" presetClass="entr" presetSubtype="0" fill="hold" grpId="0" nodeType="withEffect">
                                  <p:stCondLst>
                                    <p:cond delay="20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anim calcmode="lin" valueType="num">
                                      <p:cBhvr>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9">
                                            <p:txEl>
                                              <p:pRg st="0" end="0"/>
                                            </p:txEl>
                                          </p:spTgt>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80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par>
                                <p:cTn id="22" presetID="10" presetClass="entr" presetSubtype="0" fill="hold" grpId="0" nodeType="withEffect">
                                  <p:stCondLst>
                                    <p:cond delay="80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fade">
                                      <p:cBhvr>
                                        <p:cTn id="24"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with content Clear">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324166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with content Clear">
    <p:bg>
      <p:bgPr>
        <a:solidFill>
          <a:srgbClr val="3EBFE0"/>
        </a:solidFill>
        <a:effectLst/>
      </p:bgPr>
    </p:bg>
    <p:spTree>
      <p:nvGrpSpPr>
        <p:cNvPr id="1" name=""/>
        <p:cNvGrpSpPr/>
        <p:nvPr/>
      </p:nvGrpSpPr>
      <p:grpSpPr>
        <a:xfrm>
          <a:off x="0" y="0"/>
          <a:ext cx="0" cy="0"/>
          <a:chOff x="0" y="0"/>
          <a:chExt cx="0" cy="0"/>
        </a:xfrm>
      </p:grpSpPr>
      <p:sp>
        <p:nvSpPr>
          <p:cNvPr id="12" name="Rectangle 11"/>
          <p:cNvSpPr/>
          <p:nvPr userDrawn="1"/>
        </p:nvSpPr>
        <p:spPr>
          <a:xfrm>
            <a:off x="-1" y="2679701"/>
            <a:ext cx="9144000" cy="2374900"/>
          </a:xfrm>
          <a:custGeom>
            <a:avLst/>
            <a:gdLst/>
            <a:ahLst/>
            <a:cxnLst/>
            <a:rect l="l" t="t" r="r" b="b"/>
            <a:pathLst>
              <a:path w="9144000" h="2153143">
                <a:moveTo>
                  <a:pt x="3759733" y="0"/>
                </a:moveTo>
                <a:cubicBezTo>
                  <a:pt x="3838366" y="0"/>
                  <a:pt x="3906277" y="26215"/>
                  <a:pt x="3962274" y="79300"/>
                </a:cubicBezTo>
                <a:cubicBezTo>
                  <a:pt x="4017676" y="132384"/>
                  <a:pt x="4045674" y="196609"/>
                  <a:pt x="4045674" y="271321"/>
                </a:cubicBezTo>
                <a:cubicBezTo>
                  <a:pt x="4045674" y="281152"/>
                  <a:pt x="4045674" y="290982"/>
                  <a:pt x="4044482" y="300157"/>
                </a:cubicBezTo>
                <a:cubicBezTo>
                  <a:pt x="4068311" y="294914"/>
                  <a:pt x="4093331" y="291638"/>
                  <a:pt x="4120138" y="291638"/>
                </a:cubicBezTo>
                <a:cubicBezTo>
                  <a:pt x="4202346" y="291638"/>
                  <a:pt x="4272640" y="319163"/>
                  <a:pt x="4331020" y="374869"/>
                </a:cubicBezTo>
                <a:cubicBezTo>
                  <a:pt x="4348295" y="391253"/>
                  <a:pt x="4363188" y="408948"/>
                  <a:pt x="4375103" y="427298"/>
                </a:cubicBezTo>
                <a:cubicBezTo>
                  <a:pt x="4428717" y="394530"/>
                  <a:pt x="4488883" y="377490"/>
                  <a:pt x="4556794" y="377490"/>
                </a:cubicBezTo>
                <a:lnTo>
                  <a:pt x="4572000" y="378013"/>
                </a:lnTo>
                <a:lnTo>
                  <a:pt x="4587205" y="377490"/>
                </a:lnTo>
                <a:cubicBezTo>
                  <a:pt x="4655116" y="377490"/>
                  <a:pt x="4715283" y="394530"/>
                  <a:pt x="4768896" y="427298"/>
                </a:cubicBezTo>
                <a:cubicBezTo>
                  <a:pt x="4780811" y="408948"/>
                  <a:pt x="4795704" y="391253"/>
                  <a:pt x="4812979" y="374869"/>
                </a:cubicBezTo>
                <a:cubicBezTo>
                  <a:pt x="4871359" y="319163"/>
                  <a:pt x="4941653" y="291638"/>
                  <a:pt x="5023861" y="291638"/>
                </a:cubicBezTo>
                <a:cubicBezTo>
                  <a:pt x="5050668" y="291638"/>
                  <a:pt x="5075688" y="294914"/>
                  <a:pt x="5099517" y="300157"/>
                </a:cubicBezTo>
                <a:cubicBezTo>
                  <a:pt x="5098325" y="290982"/>
                  <a:pt x="5098325" y="281152"/>
                  <a:pt x="5098325" y="271321"/>
                </a:cubicBezTo>
                <a:cubicBezTo>
                  <a:pt x="5098325" y="196609"/>
                  <a:pt x="5126323" y="132384"/>
                  <a:pt x="5181725" y="79300"/>
                </a:cubicBezTo>
                <a:cubicBezTo>
                  <a:pt x="5237722" y="26215"/>
                  <a:pt x="5305633" y="0"/>
                  <a:pt x="5384267" y="0"/>
                </a:cubicBezTo>
                <a:cubicBezTo>
                  <a:pt x="5463496" y="0"/>
                  <a:pt x="5530812" y="26215"/>
                  <a:pt x="5586808" y="79300"/>
                </a:cubicBezTo>
                <a:cubicBezTo>
                  <a:pt x="5615403" y="106169"/>
                  <a:pt x="5636849" y="136316"/>
                  <a:pt x="5650550" y="169084"/>
                </a:cubicBezTo>
                <a:cubicBezTo>
                  <a:pt x="5660081" y="158598"/>
                  <a:pt x="5669612" y="148113"/>
                  <a:pt x="5680335" y="138282"/>
                </a:cubicBezTo>
                <a:cubicBezTo>
                  <a:pt x="5764927" y="58327"/>
                  <a:pt x="5866197" y="18350"/>
                  <a:pt x="5985339" y="18350"/>
                </a:cubicBezTo>
                <a:cubicBezTo>
                  <a:pt x="6104482" y="18350"/>
                  <a:pt x="6206349" y="58327"/>
                  <a:pt x="6290344" y="138282"/>
                </a:cubicBezTo>
                <a:cubicBezTo>
                  <a:pt x="6308811" y="155650"/>
                  <a:pt x="6325193" y="173672"/>
                  <a:pt x="6339564" y="192514"/>
                </a:cubicBezTo>
                <a:lnTo>
                  <a:pt x="6372991" y="245722"/>
                </a:lnTo>
                <a:lnTo>
                  <a:pt x="6402166" y="212150"/>
                </a:lnTo>
                <a:cubicBezTo>
                  <a:pt x="6458162" y="159065"/>
                  <a:pt x="6526073" y="132850"/>
                  <a:pt x="6604707" y="132850"/>
                </a:cubicBezTo>
                <a:cubicBezTo>
                  <a:pt x="6683937" y="132850"/>
                  <a:pt x="6751253" y="159065"/>
                  <a:pt x="6807249" y="212150"/>
                </a:cubicBezTo>
                <a:cubicBezTo>
                  <a:pt x="6835843" y="239019"/>
                  <a:pt x="6857289" y="269166"/>
                  <a:pt x="6870991" y="301934"/>
                </a:cubicBezTo>
                <a:cubicBezTo>
                  <a:pt x="6880522" y="291449"/>
                  <a:pt x="6890053" y="280963"/>
                  <a:pt x="6900776" y="271132"/>
                </a:cubicBezTo>
                <a:cubicBezTo>
                  <a:pt x="6985367" y="191178"/>
                  <a:pt x="7086638" y="151200"/>
                  <a:pt x="7205780" y="151200"/>
                </a:cubicBezTo>
                <a:cubicBezTo>
                  <a:pt x="7324922" y="151200"/>
                  <a:pt x="7426789" y="191178"/>
                  <a:pt x="7510785" y="271132"/>
                </a:cubicBezTo>
                <a:cubicBezTo>
                  <a:pt x="7547719" y="305867"/>
                  <a:pt x="7576312" y="343222"/>
                  <a:pt x="7597162" y="384511"/>
                </a:cubicBezTo>
                <a:cubicBezTo>
                  <a:pt x="7625757" y="377957"/>
                  <a:pt x="7656138" y="374680"/>
                  <a:pt x="7688306" y="374680"/>
                </a:cubicBezTo>
                <a:cubicBezTo>
                  <a:pt x="7793152" y="374680"/>
                  <a:pt x="7882509" y="410069"/>
                  <a:pt x="7956376" y="480193"/>
                </a:cubicBezTo>
                <a:cubicBezTo>
                  <a:pt x="7996289" y="518205"/>
                  <a:pt x="8025479" y="560148"/>
                  <a:pt x="8043946" y="606679"/>
                </a:cubicBezTo>
                <a:cubicBezTo>
                  <a:pt x="8104113" y="580465"/>
                  <a:pt x="8170237" y="567357"/>
                  <a:pt x="8242914" y="567357"/>
                </a:cubicBezTo>
                <a:cubicBezTo>
                  <a:pt x="8332270" y="567357"/>
                  <a:pt x="8411574" y="587264"/>
                  <a:pt x="8481077" y="626801"/>
                </a:cubicBezTo>
                <a:lnTo>
                  <a:pt x="8488422" y="631909"/>
                </a:lnTo>
                <a:lnTo>
                  <a:pt x="8521208" y="615142"/>
                </a:lnTo>
                <a:cubicBezTo>
                  <a:pt x="8555238" y="601789"/>
                  <a:pt x="8592172" y="595072"/>
                  <a:pt x="8632085" y="595072"/>
                </a:cubicBezTo>
                <a:cubicBezTo>
                  <a:pt x="8711910" y="595072"/>
                  <a:pt x="8779822" y="621941"/>
                  <a:pt x="8836414" y="675026"/>
                </a:cubicBezTo>
                <a:cubicBezTo>
                  <a:pt x="8872753" y="709760"/>
                  <a:pt x="8897177" y="749082"/>
                  <a:pt x="8910282" y="792992"/>
                </a:cubicBezTo>
                <a:cubicBezTo>
                  <a:pt x="8928153" y="784472"/>
                  <a:pt x="8947216" y="780540"/>
                  <a:pt x="8968662" y="780540"/>
                </a:cubicBezTo>
                <a:cubicBezTo>
                  <a:pt x="9003213" y="780540"/>
                  <a:pt x="9032999" y="791681"/>
                  <a:pt x="9058018" y="813308"/>
                </a:cubicBezTo>
                <a:cubicBezTo>
                  <a:pt x="9065167" y="787094"/>
                  <a:pt x="9079464" y="763501"/>
                  <a:pt x="9100909" y="743185"/>
                </a:cubicBezTo>
                <a:cubicBezTo>
                  <a:pt x="9114015" y="730732"/>
                  <a:pt x="9128312" y="720901"/>
                  <a:pt x="9143205" y="713693"/>
                </a:cubicBezTo>
                <a:cubicBezTo>
                  <a:pt x="9143205" y="781523"/>
                  <a:pt x="9143205" y="832396"/>
                  <a:pt x="9143205" y="870551"/>
                </a:cubicBezTo>
                <a:lnTo>
                  <a:pt x="9143205" y="877894"/>
                </a:lnTo>
                <a:lnTo>
                  <a:pt x="9144000" y="877583"/>
                </a:lnTo>
                <a:lnTo>
                  <a:pt x="9144000" y="1264698"/>
                </a:lnTo>
                <a:lnTo>
                  <a:pt x="9142413" y="1264698"/>
                </a:lnTo>
                <a:lnTo>
                  <a:pt x="9142413" y="2153143"/>
                </a:lnTo>
                <a:lnTo>
                  <a:pt x="0" y="2153143"/>
                </a:lnTo>
                <a:lnTo>
                  <a:pt x="0" y="1264698"/>
                </a:lnTo>
                <a:lnTo>
                  <a:pt x="0" y="877583"/>
                </a:lnTo>
                <a:lnTo>
                  <a:pt x="794" y="877894"/>
                </a:lnTo>
                <a:lnTo>
                  <a:pt x="794" y="870551"/>
                </a:lnTo>
                <a:cubicBezTo>
                  <a:pt x="794" y="832396"/>
                  <a:pt x="794" y="781523"/>
                  <a:pt x="794" y="713693"/>
                </a:cubicBezTo>
                <a:cubicBezTo>
                  <a:pt x="15687" y="720901"/>
                  <a:pt x="29984" y="730732"/>
                  <a:pt x="43089" y="743185"/>
                </a:cubicBezTo>
                <a:cubicBezTo>
                  <a:pt x="64535" y="763501"/>
                  <a:pt x="78832" y="787094"/>
                  <a:pt x="85981" y="813308"/>
                </a:cubicBezTo>
                <a:cubicBezTo>
                  <a:pt x="111000" y="791681"/>
                  <a:pt x="140786" y="780540"/>
                  <a:pt x="175338" y="780540"/>
                </a:cubicBezTo>
                <a:cubicBezTo>
                  <a:pt x="196783" y="780540"/>
                  <a:pt x="215846" y="784472"/>
                  <a:pt x="233718" y="792992"/>
                </a:cubicBezTo>
                <a:cubicBezTo>
                  <a:pt x="246823" y="749082"/>
                  <a:pt x="271247" y="709760"/>
                  <a:pt x="307585" y="675026"/>
                </a:cubicBezTo>
                <a:cubicBezTo>
                  <a:pt x="364178" y="621941"/>
                  <a:pt x="432089" y="595072"/>
                  <a:pt x="511914" y="595072"/>
                </a:cubicBezTo>
                <a:cubicBezTo>
                  <a:pt x="551827" y="595072"/>
                  <a:pt x="588761" y="601789"/>
                  <a:pt x="622791" y="615142"/>
                </a:cubicBezTo>
                <a:lnTo>
                  <a:pt x="655577" y="631909"/>
                </a:lnTo>
                <a:lnTo>
                  <a:pt x="662922" y="626801"/>
                </a:lnTo>
                <a:cubicBezTo>
                  <a:pt x="732424" y="587264"/>
                  <a:pt x="811729" y="567357"/>
                  <a:pt x="901086" y="567357"/>
                </a:cubicBezTo>
                <a:cubicBezTo>
                  <a:pt x="973762" y="567357"/>
                  <a:pt x="1039887" y="580465"/>
                  <a:pt x="1100053" y="606679"/>
                </a:cubicBezTo>
                <a:cubicBezTo>
                  <a:pt x="1118520" y="560148"/>
                  <a:pt x="1147710" y="518205"/>
                  <a:pt x="1187623" y="480193"/>
                </a:cubicBezTo>
                <a:cubicBezTo>
                  <a:pt x="1261491" y="410069"/>
                  <a:pt x="1350848" y="374680"/>
                  <a:pt x="1455693" y="374680"/>
                </a:cubicBezTo>
                <a:cubicBezTo>
                  <a:pt x="1487862" y="374680"/>
                  <a:pt x="1518243" y="377957"/>
                  <a:pt x="1546837" y="384511"/>
                </a:cubicBezTo>
                <a:cubicBezTo>
                  <a:pt x="1567686" y="343222"/>
                  <a:pt x="1596281" y="305867"/>
                  <a:pt x="1633215" y="271132"/>
                </a:cubicBezTo>
                <a:cubicBezTo>
                  <a:pt x="1717210" y="191178"/>
                  <a:pt x="1819077" y="151200"/>
                  <a:pt x="1938219" y="151200"/>
                </a:cubicBezTo>
                <a:cubicBezTo>
                  <a:pt x="2057362" y="151200"/>
                  <a:pt x="2158632" y="191178"/>
                  <a:pt x="2243223" y="271132"/>
                </a:cubicBezTo>
                <a:cubicBezTo>
                  <a:pt x="2253947" y="280963"/>
                  <a:pt x="2263478" y="291449"/>
                  <a:pt x="2273009" y="301934"/>
                </a:cubicBezTo>
                <a:cubicBezTo>
                  <a:pt x="2286710" y="269166"/>
                  <a:pt x="2308156" y="239019"/>
                  <a:pt x="2336750" y="212150"/>
                </a:cubicBezTo>
                <a:cubicBezTo>
                  <a:pt x="2392747" y="159065"/>
                  <a:pt x="2460063" y="132850"/>
                  <a:pt x="2539292" y="132850"/>
                </a:cubicBezTo>
                <a:cubicBezTo>
                  <a:pt x="2617926" y="132850"/>
                  <a:pt x="2685837" y="159065"/>
                  <a:pt x="2741834" y="212150"/>
                </a:cubicBezTo>
                <a:lnTo>
                  <a:pt x="2771008" y="245722"/>
                </a:lnTo>
                <a:lnTo>
                  <a:pt x="2804435" y="192514"/>
                </a:lnTo>
                <a:cubicBezTo>
                  <a:pt x="2818807" y="173672"/>
                  <a:pt x="2835188" y="155650"/>
                  <a:pt x="2853656" y="138282"/>
                </a:cubicBezTo>
                <a:cubicBezTo>
                  <a:pt x="2937651" y="58327"/>
                  <a:pt x="3039517" y="18350"/>
                  <a:pt x="3158660" y="18350"/>
                </a:cubicBezTo>
                <a:cubicBezTo>
                  <a:pt x="3277802" y="18350"/>
                  <a:pt x="3379073" y="58327"/>
                  <a:pt x="3463664" y="138282"/>
                </a:cubicBezTo>
                <a:cubicBezTo>
                  <a:pt x="3474387" y="148113"/>
                  <a:pt x="3483918" y="158598"/>
                  <a:pt x="3493450" y="169084"/>
                </a:cubicBezTo>
                <a:cubicBezTo>
                  <a:pt x="3507150" y="136316"/>
                  <a:pt x="3528596" y="106169"/>
                  <a:pt x="3557190" y="79300"/>
                </a:cubicBezTo>
                <a:cubicBezTo>
                  <a:pt x="3613188" y="26215"/>
                  <a:pt x="3680503" y="0"/>
                  <a:pt x="3759733" y="0"/>
                </a:cubicBezTo>
                <a:close/>
              </a:path>
            </a:pathLst>
          </a:cu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userDrawn="1"/>
        </p:nvSpPr>
        <p:spPr>
          <a:xfrm>
            <a:off x="0" y="3003057"/>
            <a:ext cx="9142413" cy="2711943"/>
          </a:xfrm>
          <a:custGeom>
            <a:avLst/>
            <a:gdLst/>
            <a:ahLst/>
            <a:cxnLst/>
            <a:rect l="l" t="t" r="r" b="b"/>
            <a:pathLst>
              <a:path w="9142413" h="2309812">
                <a:moveTo>
                  <a:pt x="1632178" y="0"/>
                </a:moveTo>
                <a:cubicBezTo>
                  <a:pt x="1790476" y="0"/>
                  <a:pt x="1924970" y="47614"/>
                  <a:pt x="2036850" y="144034"/>
                </a:cubicBezTo>
                <a:cubicBezTo>
                  <a:pt x="2093980" y="192838"/>
                  <a:pt x="2136828" y="247595"/>
                  <a:pt x="2164203" y="307113"/>
                </a:cubicBezTo>
                <a:cubicBezTo>
                  <a:pt x="2183246" y="288067"/>
                  <a:pt x="2202289" y="269022"/>
                  <a:pt x="2223713" y="251166"/>
                </a:cubicBezTo>
                <a:cubicBezTo>
                  <a:pt x="2392723" y="105942"/>
                  <a:pt x="2595059" y="33330"/>
                  <a:pt x="2833101" y="33330"/>
                </a:cubicBezTo>
                <a:cubicBezTo>
                  <a:pt x="3071144" y="33330"/>
                  <a:pt x="3274670" y="105942"/>
                  <a:pt x="3442490" y="251166"/>
                </a:cubicBezTo>
                <a:cubicBezTo>
                  <a:pt x="3516283" y="314255"/>
                  <a:pt x="3573413" y="382106"/>
                  <a:pt x="3615070" y="457099"/>
                </a:cubicBezTo>
                <a:cubicBezTo>
                  <a:pt x="3672201" y="445195"/>
                  <a:pt x="3732901" y="439243"/>
                  <a:pt x="3797173" y="439243"/>
                </a:cubicBezTo>
                <a:cubicBezTo>
                  <a:pt x="4006650" y="439243"/>
                  <a:pt x="4185182" y="503523"/>
                  <a:pt x="4332768" y="630891"/>
                </a:cubicBezTo>
                <a:cubicBezTo>
                  <a:pt x="4412512" y="699932"/>
                  <a:pt x="4470833" y="776115"/>
                  <a:pt x="4507729" y="860631"/>
                </a:cubicBezTo>
                <a:cubicBezTo>
                  <a:pt x="4627941" y="813017"/>
                  <a:pt x="4760054" y="789209"/>
                  <a:pt x="4905260" y="789209"/>
                </a:cubicBezTo>
                <a:cubicBezTo>
                  <a:pt x="5143302" y="789209"/>
                  <a:pt x="5345638" y="853489"/>
                  <a:pt x="5513458" y="980858"/>
                </a:cubicBezTo>
                <a:cubicBezTo>
                  <a:pt x="5544403" y="1004665"/>
                  <a:pt x="5571778" y="1028472"/>
                  <a:pt x="5596773" y="1053470"/>
                </a:cubicBezTo>
                <a:cubicBezTo>
                  <a:pt x="5649142" y="1035614"/>
                  <a:pt x="5705082" y="1027282"/>
                  <a:pt x="5765783" y="1027282"/>
                </a:cubicBezTo>
                <a:cubicBezTo>
                  <a:pt x="5897896" y="1027282"/>
                  <a:pt x="6009776" y="1067754"/>
                  <a:pt x="6102613" y="1147508"/>
                </a:cubicBezTo>
                <a:cubicBezTo>
                  <a:pt x="6124036" y="1166554"/>
                  <a:pt x="6144270" y="1186790"/>
                  <a:pt x="6160933" y="1207026"/>
                </a:cubicBezTo>
                <a:cubicBezTo>
                  <a:pt x="6191879" y="1202265"/>
                  <a:pt x="6224014" y="1199884"/>
                  <a:pt x="6257340" y="1199884"/>
                </a:cubicBezTo>
                <a:cubicBezTo>
                  <a:pt x="6384693" y="1199884"/>
                  <a:pt x="6494192" y="1230833"/>
                  <a:pt x="6584648" y="1292732"/>
                </a:cubicBezTo>
                <a:cubicBezTo>
                  <a:pt x="6617974" y="1315349"/>
                  <a:pt x="6645349" y="1340347"/>
                  <a:pt x="6666773" y="1366535"/>
                </a:cubicBezTo>
                <a:cubicBezTo>
                  <a:pt x="6719142" y="1340347"/>
                  <a:pt x="6776272" y="1327253"/>
                  <a:pt x="6841734" y="1327253"/>
                </a:cubicBezTo>
                <a:cubicBezTo>
                  <a:pt x="6935761" y="1327253"/>
                  <a:pt x="7016695" y="1355821"/>
                  <a:pt x="7083347" y="1411768"/>
                </a:cubicBezTo>
                <a:cubicBezTo>
                  <a:pt x="7084537" y="1410578"/>
                  <a:pt x="7085727" y="1410578"/>
                  <a:pt x="7086918" y="1409388"/>
                </a:cubicBezTo>
                <a:cubicBezTo>
                  <a:pt x="7189276" y="1349870"/>
                  <a:pt x="7311868" y="1320111"/>
                  <a:pt x="7455883" y="1320111"/>
                </a:cubicBezTo>
                <a:cubicBezTo>
                  <a:pt x="7513013" y="1320111"/>
                  <a:pt x="7566573" y="1324872"/>
                  <a:pt x="7616562" y="1333205"/>
                </a:cubicBezTo>
                <a:cubicBezTo>
                  <a:pt x="7642746" y="1295113"/>
                  <a:pt x="7674882" y="1259402"/>
                  <a:pt x="7712969" y="1226072"/>
                </a:cubicBezTo>
                <a:cubicBezTo>
                  <a:pt x="7826039" y="1129653"/>
                  <a:pt x="7961723" y="1080848"/>
                  <a:pt x="8121211" y="1080848"/>
                </a:cubicBezTo>
                <a:cubicBezTo>
                  <a:pt x="8280700" y="1080848"/>
                  <a:pt x="8416384" y="1129653"/>
                  <a:pt x="8529454" y="1226072"/>
                </a:cubicBezTo>
                <a:cubicBezTo>
                  <a:pt x="8602057" y="1289161"/>
                  <a:pt x="8650855" y="1360583"/>
                  <a:pt x="8677040" y="1440337"/>
                </a:cubicBezTo>
                <a:cubicBezTo>
                  <a:pt x="8712746" y="1424862"/>
                  <a:pt x="8750833" y="1417720"/>
                  <a:pt x="8793681" y="1417720"/>
                </a:cubicBezTo>
                <a:cubicBezTo>
                  <a:pt x="8862713" y="1417720"/>
                  <a:pt x="8922224" y="1437956"/>
                  <a:pt x="8972212" y="1477238"/>
                </a:cubicBezTo>
                <a:cubicBezTo>
                  <a:pt x="8986495" y="1429624"/>
                  <a:pt x="9015060" y="1386771"/>
                  <a:pt x="9057908" y="1349870"/>
                </a:cubicBezTo>
                <a:cubicBezTo>
                  <a:pt x="9084092" y="1327253"/>
                  <a:pt x="9112657" y="1309397"/>
                  <a:pt x="9142413" y="1296303"/>
                </a:cubicBezTo>
                <a:cubicBezTo>
                  <a:pt x="9142413" y="1789113"/>
                  <a:pt x="9142413" y="1789113"/>
                  <a:pt x="9142413" y="1789113"/>
                </a:cubicBezTo>
                <a:lnTo>
                  <a:pt x="9142413" y="2309812"/>
                </a:lnTo>
                <a:lnTo>
                  <a:pt x="0" y="2309812"/>
                </a:lnTo>
                <a:lnTo>
                  <a:pt x="0" y="1789113"/>
                </a:lnTo>
                <a:lnTo>
                  <a:pt x="1588" y="1789113"/>
                </a:lnTo>
                <a:cubicBezTo>
                  <a:pt x="1588" y="686838"/>
                  <a:pt x="1588" y="686838"/>
                  <a:pt x="1588" y="686838"/>
                </a:cubicBezTo>
                <a:cubicBezTo>
                  <a:pt x="14680" y="686838"/>
                  <a:pt x="26582" y="685648"/>
                  <a:pt x="39675" y="685648"/>
                </a:cubicBezTo>
                <a:cubicBezTo>
                  <a:pt x="175359" y="685648"/>
                  <a:pt x="295570" y="716597"/>
                  <a:pt x="402689" y="776115"/>
                </a:cubicBezTo>
                <a:cubicBezTo>
                  <a:pt x="426494" y="742785"/>
                  <a:pt x="456249" y="710645"/>
                  <a:pt x="490765" y="680886"/>
                </a:cubicBezTo>
                <a:cubicBezTo>
                  <a:pt x="607406" y="579706"/>
                  <a:pt x="747851" y="529711"/>
                  <a:pt x="912100" y="529711"/>
                </a:cubicBezTo>
                <a:cubicBezTo>
                  <a:pt x="965659" y="529711"/>
                  <a:pt x="1015648" y="535662"/>
                  <a:pt x="1063257" y="545185"/>
                </a:cubicBezTo>
                <a:cubicBezTo>
                  <a:pt x="1060876" y="528520"/>
                  <a:pt x="1060876" y="510665"/>
                  <a:pt x="1060876" y="492809"/>
                </a:cubicBezTo>
                <a:cubicBezTo>
                  <a:pt x="1060876" y="357108"/>
                  <a:pt x="1116816" y="240453"/>
                  <a:pt x="1227506" y="144034"/>
                </a:cubicBezTo>
                <a:cubicBezTo>
                  <a:pt x="1339386" y="47614"/>
                  <a:pt x="1475070" y="0"/>
                  <a:pt x="1632178"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40" hasCustomPrompt="1"/>
          </p:nvPr>
        </p:nvSpPr>
        <p:spPr>
          <a:xfrm>
            <a:off x="554039" y="4086927"/>
            <a:ext cx="4043361"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50000"/>
                    <a:lumOff val="50000"/>
                  </a:schemeClr>
                </a:solidFill>
                <a:latin typeface="Lato Light"/>
                <a:cs typeface="Lato Light"/>
              </a:defRPr>
            </a:lvl1pPr>
          </a:lstStyle>
          <a:p>
            <a:pPr lvl="0"/>
            <a:r>
              <a:rPr lang="es-ES_tradnl" dirty="0" err="1"/>
              <a:t>Title</a:t>
            </a:r>
            <a:r>
              <a:rPr lang="es-ES_tradnl" dirty="0"/>
              <a:t> </a:t>
            </a:r>
            <a:r>
              <a:rPr lang="es-ES_tradnl" dirty="0" err="1"/>
              <a:t>Here</a:t>
            </a:r>
            <a:endParaRPr lang="es-ES_tradnl" dirty="0"/>
          </a:p>
        </p:txBody>
      </p:sp>
      <p:sp>
        <p:nvSpPr>
          <p:cNvPr id="17" name="Text Placeholder 7"/>
          <p:cNvSpPr>
            <a:spLocks noGrp="1"/>
          </p:cNvSpPr>
          <p:nvPr>
            <p:ph type="body" sz="quarter" idx="41" hasCustomPrompt="1"/>
          </p:nvPr>
        </p:nvSpPr>
        <p:spPr>
          <a:xfrm>
            <a:off x="554040" y="4463359"/>
            <a:ext cx="404336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18" name="Text Placeholder 2"/>
          <p:cNvSpPr>
            <a:spLocks noGrp="1"/>
          </p:cNvSpPr>
          <p:nvPr>
            <p:ph type="body" sz="quarter" idx="42" hasCustomPrompt="1"/>
          </p:nvPr>
        </p:nvSpPr>
        <p:spPr>
          <a:xfrm>
            <a:off x="554039" y="4653734"/>
            <a:ext cx="4043362" cy="654866"/>
          </a:xfrm>
          <a:prstGeom prst="rect">
            <a:avLst/>
          </a:prstGeom>
        </p:spPr>
        <p:txBody>
          <a:bodyPr vert="horz" lIns="0" tIns="0" rIns="0" bIns="0"/>
          <a:lstStyle>
            <a:lvl1pPr marL="0" marR="0" indent="0" algn="just" defTabSz="405037" rtl="0" eaLnBrk="1" fontAlgn="auto" latinLnBrk="0" hangingPunct="1">
              <a:lnSpc>
                <a:spcPct val="130000"/>
              </a:lnSpc>
              <a:spcBef>
                <a:spcPct val="20000"/>
              </a:spcBef>
              <a:spcAft>
                <a:spcPts val="0"/>
              </a:spcAft>
              <a:buClrTx/>
              <a:buSzTx/>
              <a:buFont typeface="Arial"/>
              <a:buNone/>
              <a:tabLst/>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Tree>
    <p:extLst>
      <p:ext uri="{BB962C8B-B14F-4D97-AF65-F5344CB8AC3E}">
        <p14:creationId xmlns:p14="http://schemas.microsoft.com/office/powerpoint/2010/main" val="52362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par>
                                <p:cTn id="12" presetID="42" presetClass="entr" presetSubtype="0" fill="hold" grpId="0" nodeType="withEffect">
                                  <p:stCondLst>
                                    <p:cond delay="20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400"/>
                                        <p:tgtEl>
                                          <p:spTgt spid="16">
                                            <p:txEl>
                                              <p:pRg st="0" end="0"/>
                                            </p:txEl>
                                          </p:spTgt>
                                        </p:tgtEl>
                                      </p:cBhvr>
                                    </p:animEffect>
                                    <p:anim calcmode="lin" valueType="num">
                                      <p:cBhvr>
                                        <p:cTn id="15" dur="4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1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fade">
                                      <p:cBhvr>
                                        <p:cTn id="19" dur="500"/>
                                        <p:tgtEl>
                                          <p:spTgt spid="17">
                                            <p:txEl>
                                              <p:pRg st="0" end="0"/>
                                            </p:txEl>
                                          </p:spTgt>
                                        </p:tgtEl>
                                      </p:cBhvr>
                                    </p:animEffect>
                                    <p:anim calcmode="lin" valueType="num">
                                      <p:cBhvr>
                                        <p:cTn id="2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7">
                                            <p:txEl>
                                              <p:pRg st="0" end="0"/>
                                            </p:txEl>
                                          </p:spTgt>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80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fade">
                                      <p:cBhvr>
                                        <p:cTn id="24"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16" grpId="0" build="p">
        <p:tmplLst>
          <p:tmpl lvl="1">
            <p:tnLst>
              <p:par>
                <p:cTn presetID="42" presetClass="entr" presetSubtype="0" fill="hold" nodeType="withEffect">
                  <p:stCondLst>
                    <p:cond delay="200"/>
                  </p:stCondLst>
                  <p:childTnLst>
                    <p:set>
                      <p:cBhvr>
                        <p:cTn dur="1" fill="hold">
                          <p:stCondLst>
                            <p:cond delay="0"/>
                          </p:stCondLst>
                        </p:cTn>
                        <p:tgtEl>
                          <p:spTgt spid="16"/>
                        </p:tgtEl>
                        <p:attrNameLst>
                          <p:attrName>style.visibility</p:attrName>
                        </p:attrNameLst>
                      </p:cBhvr>
                      <p:to>
                        <p:strVal val="visible"/>
                      </p:to>
                    </p:set>
                    <p:animEffect transition="in" filter="fade">
                      <p:cBhvr>
                        <p:cTn dur="400"/>
                        <p:tgtEl>
                          <p:spTgt spid="16"/>
                        </p:tgtEl>
                      </p:cBhvr>
                    </p:animEffect>
                    <p:anim calcmode="lin" valueType="num">
                      <p:cBhvr>
                        <p:cTn dur="400" fill="hold"/>
                        <p:tgtEl>
                          <p:spTgt spid="16"/>
                        </p:tgtEl>
                        <p:attrNameLst>
                          <p:attrName>ppt_x</p:attrName>
                        </p:attrNameLst>
                      </p:cBhvr>
                      <p:tavLst>
                        <p:tav tm="0">
                          <p:val>
                            <p:strVal val="#ppt_x"/>
                          </p:val>
                        </p:tav>
                        <p:tav tm="100000">
                          <p:val>
                            <p:strVal val="#ppt_x"/>
                          </p:val>
                        </p:tav>
                      </p:tavLst>
                    </p:anim>
                    <p:anim calcmode="lin" valueType="num">
                      <p:cBhvr>
                        <p:cTn dur="400" fill="hold"/>
                        <p:tgtEl>
                          <p:spTgt spid="16"/>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with content Clear">
    <p:bg>
      <p:bgPr>
        <a:solidFill>
          <a:srgbClr val="3EBFE0"/>
        </a:solidFill>
        <a:effectLst/>
      </p:bgPr>
    </p:bg>
    <p:spTree>
      <p:nvGrpSpPr>
        <p:cNvPr id="1" name=""/>
        <p:cNvGrpSpPr/>
        <p:nvPr/>
      </p:nvGrpSpPr>
      <p:grpSpPr>
        <a:xfrm>
          <a:off x="0" y="0"/>
          <a:ext cx="0" cy="0"/>
          <a:chOff x="0" y="0"/>
          <a:chExt cx="0" cy="0"/>
        </a:xfrm>
      </p:grpSpPr>
      <p:sp>
        <p:nvSpPr>
          <p:cNvPr id="10" name="Rectangle 1"/>
          <p:cNvSpPr/>
          <p:nvPr userDrawn="1"/>
        </p:nvSpPr>
        <p:spPr>
          <a:xfrm rot="10800000">
            <a:off x="0" y="0"/>
            <a:ext cx="9142413" cy="2711943"/>
          </a:xfrm>
          <a:custGeom>
            <a:avLst/>
            <a:gdLst/>
            <a:ahLst/>
            <a:cxnLst/>
            <a:rect l="l" t="t" r="r" b="b"/>
            <a:pathLst>
              <a:path w="9142413" h="2309812">
                <a:moveTo>
                  <a:pt x="1632178" y="0"/>
                </a:moveTo>
                <a:cubicBezTo>
                  <a:pt x="1790476" y="0"/>
                  <a:pt x="1924970" y="47614"/>
                  <a:pt x="2036850" y="144034"/>
                </a:cubicBezTo>
                <a:cubicBezTo>
                  <a:pt x="2093980" y="192838"/>
                  <a:pt x="2136828" y="247595"/>
                  <a:pt x="2164203" y="307113"/>
                </a:cubicBezTo>
                <a:cubicBezTo>
                  <a:pt x="2183246" y="288067"/>
                  <a:pt x="2202289" y="269022"/>
                  <a:pt x="2223713" y="251166"/>
                </a:cubicBezTo>
                <a:cubicBezTo>
                  <a:pt x="2392723" y="105942"/>
                  <a:pt x="2595059" y="33330"/>
                  <a:pt x="2833101" y="33330"/>
                </a:cubicBezTo>
                <a:cubicBezTo>
                  <a:pt x="3071144" y="33330"/>
                  <a:pt x="3274670" y="105942"/>
                  <a:pt x="3442490" y="251166"/>
                </a:cubicBezTo>
                <a:cubicBezTo>
                  <a:pt x="3516283" y="314255"/>
                  <a:pt x="3573413" y="382106"/>
                  <a:pt x="3615070" y="457099"/>
                </a:cubicBezTo>
                <a:cubicBezTo>
                  <a:pt x="3672201" y="445195"/>
                  <a:pt x="3732901" y="439243"/>
                  <a:pt x="3797173" y="439243"/>
                </a:cubicBezTo>
                <a:cubicBezTo>
                  <a:pt x="4006650" y="439243"/>
                  <a:pt x="4185182" y="503523"/>
                  <a:pt x="4332768" y="630891"/>
                </a:cubicBezTo>
                <a:cubicBezTo>
                  <a:pt x="4412512" y="699932"/>
                  <a:pt x="4470833" y="776115"/>
                  <a:pt x="4507729" y="860631"/>
                </a:cubicBezTo>
                <a:cubicBezTo>
                  <a:pt x="4627941" y="813017"/>
                  <a:pt x="4760054" y="789209"/>
                  <a:pt x="4905260" y="789209"/>
                </a:cubicBezTo>
                <a:cubicBezTo>
                  <a:pt x="5143302" y="789209"/>
                  <a:pt x="5345638" y="853489"/>
                  <a:pt x="5513458" y="980858"/>
                </a:cubicBezTo>
                <a:cubicBezTo>
                  <a:pt x="5544403" y="1004665"/>
                  <a:pt x="5571778" y="1028472"/>
                  <a:pt x="5596773" y="1053470"/>
                </a:cubicBezTo>
                <a:cubicBezTo>
                  <a:pt x="5649142" y="1035614"/>
                  <a:pt x="5705082" y="1027282"/>
                  <a:pt x="5765783" y="1027282"/>
                </a:cubicBezTo>
                <a:cubicBezTo>
                  <a:pt x="5897896" y="1027282"/>
                  <a:pt x="6009776" y="1067754"/>
                  <a:pt x="6102613" y="1147508"/>
                </a:cubicBezTo>
                <a:cubicBezTo>
                  <a:pt x="6124036" y="1166554"/>
                  <a:pt x="6144270" y="1186790"/>
                  <a:pt x="6160933" y="1207026"/>
                </a:cubicBezTo>
                <a:cubicBezTo>
                  <a:pt x="6191879" y="1202265"/>
                  <a:pt x="6224014" y="1199884"/>
                  <a:pt x="6257340" y="1199884"/>
                </a:cubicBezTo>
                <a:cubicBezTo>
                  <a:pt x="6384693" y="1199884"/>
                  <a:pt x="6494192" y="1230833"/>
                  <a:pt x="6584648" y="1292732"/>
                </a:cubicBezTo>
                <a:cubicBezTo>
                  <a:pt x="6617974" y="1315349"/>
                  <a:pt x="6645349" y="1340347"/>
                  <a:pt x="6666773" y="1366535"/>
                </a:cubicBezTo>
                <a:cubicBezTo>
                  <a:pt x="6719142" y="1340347"/>
                  <a:pt x="6776272" y="1327253"/>
                  <a:pt x="6841734" y="1327253"/>
                </a:cubicBezTo>
                <a:cubicBezTo>
                  <a:pt x="6935761" y="1327253"/>
                  <a:pt x="7016695" y="1355821"/>
                  <a:pt x="7083347" y="1411768"/>
                </a:cubicBezTo>
                <a:cubicBezTo>
                  <a:pt x="7084537" y="1410578"/>
                  <a:pt x="7085727" y="1410578"/>
                  <a:pt x="7086918" y="1409388"/>
                </a:cubicBezTo>
                <a:cubicBezTo>
                  <a:pt x="7189276" y="1349870"/>
                  <a:pt x="7311868" y="1320111"/>
                  <a:pt x="7455883" y="1320111"/>
                </a:cubicBezTo>
                <a:cubicBezTo>
                  <a:pt x="7513013" y="1320111"/>
                  <a:pt x="7566573" y="1324872"/>
                  <a:pt x="7616562" y="1333205"/>
                </a:cubicBezTo>
                <a:cubicBezTo>
                  <a:pt x="7642746" y="1295113"/>
                  <a:pt x="7674882" y="1259402"/>
                  <a:pt x="7712969" y="1226072"/>
                </a:cubicBezTo>
                <a:cubicBezTo>
                  <a:pt x="7826039" y="1129653"/>
                  <a:pt x="7961723" y="1080848"/>
                  <a:pt x="8121211" y="1080848"/>
                </a:cubicBezTo>
                <a:cubicBezTo>
                  <a:pt x="8280700" y="1080848"/>
                  <a:pt x="8416384" y="1129653"/>
                  <a:pt x="8529454" y="1226072"/>
                </a:cubicBezTo>
                <a:cubicBezTo>
                  <a:pt x="8602057" y="1289161"/>
                  <a:pt x="8650855" y="1360583"/>
                  <a:pt x="8677040" y="1440337"/>
                </a:cubicBezTo>
                <a:cubicBezTo>
                  <a:pt x="8712746" y="1424862"/>
                  <a:pt x="8750833" y="1417720"/>
                  <a:pt x="8793681" y="1417720"/>
                </a:cubicBezTo>
                <a:cubicBezTo>
                  <a:pt x="8862713" y="1417720"/>
                  <a:pt x="8922224" y="1437956"/>
                  <a:pt x="8972212" y="1477238"/>
                </a:cubicBezTo>
                <a:cubicBezTo>
                  <a:pt x="8986495" y="1429624"/>
                  <a:pt x="9015060" y="1386771"/>
                  <a:pt x="9057908" y="1349870"/>
                </a:cubicBezTo>
                <a:cubicBezTo>
                  <a:pt x="9084092" y="1327253"/>
                  <a:pt x="9112657" y="1309397"/>
                  <a:pt x="9142413" y="1296303"/>
                </a:cubicBezTo>
                <a:cubicBezTo>
                  <a:pt x="9142413" y="1789113"/>
                  <a:pt x="9142413" y="1789113"/>
                  <a:pt x="9142413" y="1789113"/>
                </a:cubicBezTo>
                <a:lnTo>
                  <a:pt x="9142413" y="2309812"/>
                </a:lnTo>
                <a:lnTo>
                  <a:pt x="0" y="2309812"/>
                </a:lnTo>
                <a:lnTo>
                  <a:pt x="0" y="1789113"/>
                </a:lnTo>
                <a:lnTo>
                  <a:pt x="1588" y="1789113"/>
                </a:lnTo>
                <a:cubicBezTo>
                  <a:pt x="1588" y="686838"/>
                  <a:pt x="1588" y="686838"/>
                  <a:pt x="1588" y="686838"/>
                </a:cubicBezTo>
                <a:cubicBezTo>
                  <a:pt x="14680" y="686838"/>
                  <a:pt x="26582" y="685648"/>
                  <a:pt x="39675" y="685648"/>
                </a:cubicBezTo>
                <a:cubicBezTo>
                  <a:pt x="175359" y="685648"/>
                  <a:pt x="295570" y="716597"/>
                  <a:pt x="402689" y="776115"/>
                </a:cubicBezTo>
                <a:cubicBezTo>
                  <a:pt x="426494" y="742785"/>
                  <a:pt x="456249" y="710645"/>
                  <a:pt x="490765" y="680886"/>
                </a:cubicBezTo>
                <a:cubicBezTo>
                  <a:pt x="607406" y="579706"/>
                  <a:pt x="747851" y="529711"/>
                  <a:pt x="912100" y="529711"/>
                </a:cubicBezTo>
                <a:cubicBezTo>
                  <a:pt x="965659" y="529711"/>
                  <a:pt x="1015648" y="535662"/>
                  <a:pt x="1063257" y="545185"/>
                </a:cubicBezTo>
                <a:cubicBezTo>
                  <a:pt x="1060876" y="528520"/>
                  <a:pt x="1060876" y="510665"/>
                  <a:pt x="1060876" y="492809"/>
                </a:cubicBezTo>
                <a:cubicBezTo>
                  <a:pt x="1060876" y="357108"/>
                  <a:pt x="1116816" y="240453"/>
                  <a:pt x="1227506" y="144034"/>
                </a:cubicBezTo>
                <a:cubicBezTo>
                  <a:pt x="1339386" y="47614"/>
                  <a:pt x="1475070" y="0"/>
                  <a:pt x="1632178"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40" hasCustomPrompt="1"/>
          </p:nvPr>
        </p:nvSpPr>
        <p:spPr>
          <a:xfrm>
            <a:off x="554039" y="4086927"/>
            <a:ext cx="4043361" cy="359817"/>
          </a:xfrm>
          <a:prstGeom prst="rect">
            <a:avLst/>
          </a:prstGeom>
        </p:spPr>
        <p:txBody>
          <a:bodyPr vert="horz" lIns="0" tIns="40504" rIns="0" bIns="40504" anchor="ctr"/>
          <a:lstStyle>
            <a:lvl1pPr marL="0" indent="0" algn="l">
              <a:lnSpc>
                <a:spcPct val="100000"/>
              </a:lnSpc>
              <a:spcBef>
                <a:spcPts val="0"/>
              </a:spcBef>
              <a:buNone/>
              <a:defRPr sz="1600" b="1">
                <a:solidFill>
                  <a:schemeClr val="bg1"/>
                </a:solidFill>
                <a:latin typeface="Lato Light"/>
                <a:cs typeface="Lato Light"/>
              </a:defRPr>
            </a:lvl1pPr>
          </a:lstStyle>
          <a:p>
            <a:pPr lvl="0"/>
            <a:r>
              <a:rPr lang="es-ES_tradnl" dirty="0" err="1"/>
              <a:t>Title</a:t>
            </a:r>
            <a:r>
              <a:rPr lang="es-ES_tradnl" dirty="0"/>
              <a:t> </a:t>
            </a:r>
            <a:r>
              <a:rPr lang="es-ES_tradnl" dirty="0" err="1"/>
              <a:t>Here</a:t>
            </a:r>
            <a:endParaRPr lang="es-ES_tradnl" dirty="0"/>
          </a:p>
        </p:txBody>
      </p:sp>
      <p:sp>
        <p:nvSpPr>
          <p:cNvPr id="17" name="Text Placeholder 7"/>
          <p:cNvSpPr>
            <a:spLocks noGrp="1"/>
          </p:cNvSpPr>
          <p:nvPr>
            <p:ph type="body" sz="quarter" idx="41" hasCustomPrompt="1"/>
          </p:nvPr>
        </p:nvSpPr>
        <p:spPr>
          <a:xfrm>
            <a:off x="554040" y="4463359"/>
            <a:ext cx="404336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2">
                    <a:lumMod val="75000"/>
                  </a:schemeClr>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18" name="Text Placeholder 2"/>
          <p:cNvSpPr>
            <a:spLocks noGrp="1"/>
          </p:cNvSpPr>
          <p:nvPr>
            <p:ph type="body" sz="quarter" idx="42" hasCustomPrompt="1"/>
          </p:nvPr>
        </p:nvSpPr>
        <p:spPr>
          <a:xfrm>
            <a:off x="554039" y="4653734"/>
            <a:ext cx="4043362" cy="654866"/>
          </a:xfrm>
          <a:prstGeom prst="rect">
            <a:avLst/>
          </a:prstGeom>
        </p:spPr>
        <p:txBody>
          <a:bodyPr vert="horz" lIns="0" tIns="0" rIns="0" bIns="0"/>
          <a:lstStyle>
            <a:lvl1pPr marL="0" marR="0" indent="0" algn="just" defTabSz="405037" rtl="0" eaLnBrk="1" fontAlgn="auto" latinLnBrk="0" hangingPunct="1">
              <a:lnSpc>
                <a:spcPct val="130000"/>
              </a:lnSpc>
              <a:spcBef>
                <a:spcPct val="20000"/>
              </a:spcBef>
              <a:spcAft>
                <a:spcPts val="0"/>
              </a:spcAft>
              <a:buClrTx/>
              <a:buSzTx/>
              <a:buFont typeface="Arial"/>
              <a:buNone/>
              <a:tabLst/>
              <a:defRPr sz="9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11" name="Freeform 35"/>
          <p:cNvSpPr>
            <a:spLocks/>
          </p:cNvSpPr>
          <p:nvPr userDrawn="1"/>
        </p:nvSpPr>
        <p:spPr bwMode="auto">
          <a:xfrm>
            <a:off x="655640" y="1656729"/>
            <a:ext cx="2642214" cy="1555653"/>
          </a:xfrm>
          <a:custGeom>
            <a:avLst/>
            <a:gdLst>
              <a:gd name="T0" fmla="*/ 39 w 277"/>
              <a:gd name="T1" fmla="*/ 68 h 162"/>
              <a:gd name="T2" fmla="*/ 45 w 277"/>
              <a:gd name="T3" fmla="*/ 69 h 162"/>
              <a:gd name="T4" fmla="*/ 102 w 277"/>
              <a:gd name="T5" fmla="*/ 24 h 162"/>
              <a:gd name="T6" fmla="*/ 140 w 277"/>
              <a:gd name="T7" fmla="*/ 38 h 162"/>
              <a:gd name="T8" fmla="*/ 180 w 277"/>
              <a:gd name="T9" fmla="*/ 0 h 162"/>
              <a:gd name="T10" fmla="*/ 220 w 277"/>
              <a:gd name="T11" fmla="*/ 41 h 162"/>
              <a:gd name="T12" fmla="*/ 220 w 277"/>
              <a:gd name="T13" fmla="*/ 41 h 162"/>
              <a:gd name="T14" fmla="*/ 229 w 277"/>
              <a:gd name="T15" fmla="*/ 41 h 162"/>
              <a:gd name="T16" fmla="*/ 277 w 277"/>
              <a:gd name="T17" fmla="*/ 89 h 162"/>
              <a:gd name="T18" fmla="*/ 229 w 277"/>
              <a:gd name="T19" fmla="*/ 138 h 162"/>
              <a:gd name="T20" fmla="*/ 206 w 277"/>
              <a:gd name="T21" fmla="*/ 133 h 162"/>
              <a:gd name="T22" fmla="*/ 162 w 277"/>
              <a:gd name="T23" fmla="*/ 162 h 162"/>
              <a:gd name="T24" fmla="*/ 122 w 277"/>
              <a:gd name="T25" fmla="*/ 139 h 162"/>
              <a:gd name="T26" fmla="*/ 102 w 277"/>
              <a:gd name="T27" fmla="*/ 142 h 162"/>
              <a:gd name="T28" fmla="*/ 69 w 277"/>
              <a:gd name="T29" fmla="*/ 132 h 162"/>
              <a:gd name="T30" fmla="*/ 39 w 277"/>
              <a:gd name="T31" fmla="*/ 147 h 162"/>
              <a:gd name="T32" fmla="*/ 0 w 277"/>
              <a:gd name="T33" fmla="*/ 107 h 162"/>
              <a:gd name="T34" fmla="*/ 39 w 277"/>
              <a:gd name="T35" fmla="*/ 6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62">
                <a:moveTo>
                  <a:pt x="39" y="68"/>
                </a:moveTo>
                <a:cubicBezTo>
                  <a:pt x="41" y="68"/>
                  <a:pt x="43" y="68"/>
                  <a:pt x="45" y="69"/>
                </a:cubicBezTo>
                <a:cubicBezTo>
                  <a:pt x="52" y="43"/>
                  <a:pt x="75" y="24"/>
                  <a:pt x="102" y="24"/>
                </a:cubicBezTo>
                <a:cubicBezTo>
                  <a:pt x="117" y="24"/>
                  <a:pt x="130" y="29"/>
                  <a:pt x="140" y="38"/>
                </a:cubicBezTo>
                <a:cubicBezTo>
                  <a:pt x="141" y="17"/>
                  <a:pt x="159" y="0"/>
                  <a:pt x="180" y="0"/>
                </a:cubicBezTo>
                <a:cubicBezTo>
                  <a:pt x="202" y="0"/>
                  <a:pt x="220" y="18"/>
                  <a:pt x="220" y="41"/>
                </a:cubicBezTo>
                <a:cubicBezTo>
                  <a:pt x="220" y="41"/>
                  <a:pt x="220" y="41"/>
                  <a:pt x="220" y="41"/>
                </a:cubicBezTo>
                <a:cubicBezTo>
                  <a:pt x="223" y="41"/>
                  <a:pt x="226" y="41"/>
                  <a:pt x="229" y="41"/>
                </a:cubicBezTo>
                <a:cubicBezTo>
                  <a:pt x="255" y="41"/>
                  <a:pt x="277" y="63"/>
                  <a:pt x="277" y="89"/>
                </a:cubicBezTo>
                <a:cubicBezTo>
                  <a:pt x="277" y="116"/>
                  <a:pt x="255" y="138"/>
                  <a:pt x="229" y="138"/>
                </a:cubicBezTo>
                <a:cubicBezTo>
                  <a:pt x="220" y="138"/>
                  <a:pt x="213" y="136"/>
                  <a:pt x="206" y="133"/>
                </a:cubicBezTo>
                <a:cubicBezTo>
                  <a:pt x="199" y="150"/>
                  <a:pt x="182" y="162"/>
                  <a:pt x="162" y="162"/>
                </a:cubicBezTo>
                <a:cubicBezTo>
                  <a:pt x="145" y="162"/>
                  <a:pt x="130" y="153"/>
                  <a:pt x="122" y="139"/>
                </a:cubicBezTo>
                <a:cubicBezTo>
                  <a:pt x="116" y="141"/>
                  <a:pt x="109" y="142"/>
                  <a:pt x="102" y="142"/>
                </a:cubicBezTo>
                <a:cubicBezTo>
                  <a:pt x="90" y="142"/>
                  <a:pt x="79" y="139"/>
                  <a:pt x="69" y="132"/>
                </a:cubicBezTo>
                <a:cubicBezTo>
                  <a:pt x="62" y="141"/>
                  <a:pt x="51" y="147"/>
                  <a:pt x="39" y="147"/>
                </a:cubicBezTo>
                <a:cubicBezTo>
                  <a:pt x="17" y="147"/>
                  <a:pt x="0" y="129"/>
                  <a:pt x="0" y="107"/>
                </a:cubicBezTo>
                <a:cubicBezTo>
                  <a:pt x="0" y="86"/>
                  <a:pt x="17" y="68"/>
                  <a:pt x="39" y="68"/>
                </a:cubicBezTo>
                <a:close/>
              </a:path>
            </a:pathLst>
          </a:custGeom>
          <a:solidFill>
            <a:schemeClr val="bg1">
              <a:alpha val="7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35"/>
          <p:cNvSpPr>
            <a:spLocks/>
          </p:cNvSpPr>
          <p:nvPr userDrawn="1"/>
        </p:nvSpPr>
        <p:spPr bwMode="auto">
          <a:xfrm flipH="1">
            <a:off x="5926754" y="3098081"/>
            <a:ext cx="2642214" cy="1555653"/>
          </a:xfrm>
          <a:custGeom>
            <a:avLst/>
            <a:gdLst>
              <a:gd name="T0" fmla="*/ 39 w 277"/>
              <a:gd name="T1" fmla="*/ 68 h 162"/>
              <a:gd name="T2" fmla="*/ 45 w 277"/>
              <a:gd name="T3" fmla="*/ 69 h 162"/>
              <a:gd name="T4" fmla="*/ 102 w 277"/>
              <a:gd name="T5" fmla="*/ 24 h 162"/>
              <a:gd name="T6" fmla="*/ 140 w 277"/>
              <a:gd name="T7" fmla="*/ 38 h 162"/>
              <a:gd name="T8" fmla="*/ 180 w 277"/>
              <a:gd name="T9" fmla="*/ 0 h 162"/>
              <a:gd name="T10" fmla="*/ 220 w 277"/>
              <a:gd name="T11" fmla="*/ 41 h 162"/>
              <a:gd name="T12" fmla="*/ 220 w 277"/>
              <a:gd name="T13" fmla="*/ 41 h 162"/>
              <a:gd name="T14" fmla="*/ 229 w 277"/>
              <a:gd name="T15" fmla="*/ 41 h 162"/>
              <a:gd name="T16" fmla="*/ 277 w 277"/>
              <a:gd name="T17" fmla="*/ 89 h 162"/>
              <a:gd name="T18" fmla="*/ 229 w 277"/>
              <a:gd name="T19" fmla="*/ 138 h 162"/>
              <a:gd name="T20" fmla="*/ 206 w 277"/>
              <a:gd name="T21" fmla="*/ 133 h 162"/>
              <a:gd name="T22" fmla="*/ 162 w 277"/>
              <a:gd name="T23" fmla="*/ 162 h 162"/>
              <a:gd name="T24" fmla="*/ 122 w 277"/>
              <a:gd name="T25" fmla="*/ 139 h 162"/>
              <a:gd name="T26" fmla="*/ 102 w 277"/>
              <a:gd name="T27" fmla="*/ 142 h 162"/>
              <a:gd name="T28" fmla="*/ 69 w 277"/>
              <a:gd name="T29" fmla="*/ 132 h 162"/>
              <a:gd name="T30" fmla="*/ 39 w 277"/>
              <a:gd name="T31" fmla="*/ 147 h 162"/>
              <a:gd name="T32" fmla="*/ 0 w 277"/>
              <a:gd name="T33" fmla="*/ 107 h 162"/>
              <a:gd name="T34" fmla="*/ 39 w 277"/>
              <a:gd name="T35" fmla="*/ 6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62">
                <a:moveTo>
                  <a:pt x="39" y="68"/>
                </a:moveTo>
                <a:cubicBezTo>
                  <a:pt x="41" y="68"/>
                  <a:pt x="43" y="68"/>
                  <a:pt x="45" y="69"/>
                </a:cubicBezTo>
                <a:cubicBezTo>
                  <a:pt x="52" y="43"/>
                  <a:pt x="75" y="24"/>
                  <a:pt x="102" y="24"/>
                </a:cubicBezTo>
                <a:cubicBezTo>
                  <a:pt x="117" y="24"/>
                  <a:pt x="130" y="29"/>
                  <a:pt x="140" y="38"/>
                </a:cubicBezTo>
                <a:cubicBezTo>
                  <a:pt x="141" y="17"/>
                  <a:pt x="159" y="0"/>
                  <a:pt x="180" y="0"/>
                </a:cubicBezTo>
                <a:cubicBezTo>
                  <a:pt x="202" y="0"/>
                  <a:pt x="220" y="18"/>
                  <a:pt x="220" y="41"/>
                </a:cubicBezTo>
                <a:cubicBezTo>
                  <a:pt x="220" y="41"/>
                  <a:pt x="220" y="41"/>
                  <a:pt x="220" y="41"/>
                </a:cubicBezTo>
                <a:cubicBezTo>
                  <a:pt x="223" y="41"/>
                  <a:pt x="226" y="41"/>
                  <a:pt x="229" y="41"/>
                </a:cubicBezTo>
                <a:cubicBezTo>
                  <a:pt x="255" y="41"/>
                  <a:pt x="277" y="63"/>
                  <a:pt x="277" y="89"/>
                </a:cubicBezTo>
                <a:cubicBezTo>
                  <a:pt x="277" y="116"/>
                  <a:pt x="255" y="138"/>
                  <a:pt x="229" y="138"/>
                </a:cubicBezTo>
                <a:cubicBezTo>
                  <a:pt x="220" y="138"/>
                  <a:pt x="213" y="136"/>
                  <a:pt x="206" y="133"/>
                </a:cubicBezTo>
                <a:cubicBezTo>
                  <a:pt x="199" y="150"/>
                  <a:pt x="182" y="162"/>
                  <a:pt x="162" y="162"/>
                </a:cubicBezTo>
                <a:cubicBezTo>
                  <a:pt x="145" y="162"/>
                  <a:pt x="130" y="153"/>
                  <a:pt x="122" y="139"/>
                </a:cubicBezTo>
                <a:cubicBezTo>
                  <a:pt x="116" y="141"/>
                  <a:pt x="109" y="142"/>
                  <a:pt x="102" y="142"/>
                </a:cubicBezTo>
                <a:cubicBezTo>
                  <a:pt x="90" y="142"/>
                  <a:pt x="79" y="139"/>
                  <a:pt x="69" y="132"/>
                </a:cubicBezTo>
                <a:cubicBezTo>
                  <a:pt x="62" y="141"/>
                  <a:pt x="51" y="147"/>
                  <a:pt x="39" y="147"/>
                </a:cubicBezTo>
                <a:cubicBezTo>
                  <a:pt x="17" y="147"/>
                  <a:pt x="0" y="129"/>
                  <a:pt x="0" y="107"/>
                </a:cubicBezTo>
                <a:cubicBezTo>
                  <a:pt x="0" y="86"/>
                  <a:pt x="17" y="68"/>
                  <a:pt x="39" y="68"/>
                </a:cubicBezTo>
                <a:close/>
              </a:path>
            </a:pathLst>
          </a:custGeom>
          <a:solidFill>
            <a:schemeClr val="bg1">
              <a:alpha val="7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Rounded Rectangle 13"/>
          <p:cNvSpPr/>
          <p:nvPr userDrawn="1"/>
        </p:nvSpPr>
        <p:spPr>
          <a:xfrm>
            <a:off x="8680453" y="270483"/>
            <a:ext cx="274638" cy="237193"/>
          </a:xfrm>
          <a:prstGeom prst="roundRect">
            <a:avLst>
              <a:gd name="adj" fmla="val 2173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5057" tIns="47529" rIns="95057" bIns="47529" rtlCol="0" anchor="ctr"/>
          <a:lstStyle/>
          <a:p>
            <a:pPr algn="ctr"/>
            <a:endParaRPr lang="en-US" dirty="0">
              <a:solidFill>
                <a:srgbClr val="7F7F7F"/>
              </a:solidFill>
            </a:endParaRPr>
          </a:p>
        </p:txBody>
      </p:sp>
      <p:sp>
        <p:nvSpPr>
          <p:cNvPr id="15" name="TextBox 14"/>
          <p:cNvSpPr txBox="1"/>
          <p:nvPr userDrawn="1"/>
        </p:nvSpPr>
        <p:spPr>
          <a:xfrm flipH="1">
            <a:off x="8744211" y="263429"/>
            <a:ext cx="145790" cy="244248"/>
          </a:xfrm>
          <a:prstGeom prst="rect">
            <a:avLst/>
          </a:prstGeom>
          <a:noFill/>
        </p:spPr>
        <p:txBody>
          <a:bodyPr wrap="none" lIns="0" tIns="0" rIns="0" bIns="0" rtlCol="0" anchor="ctr" anchorCtr="1">
            <a:normAutofit/>
          </a:bodyPr>
          <a:lstStyle/>
          <a:p>
            <a:pPr algn="ctr">
              <a:lnSpc>
                <a:spcPct val="100000"/>
              </a:lnSpc>
            </a:pPr>
            <a:fld id="{FCEE2C88-6C8F-484D-AF69-578F576B1F44}" type="slidenum">
              <a:rPr lang="en-US" sz="900" smtClean="0">
                <a:solidFill>
                  <a:schemeClr val="bg1"/>
                </a:solidFill>
                <a:latin typeface="Arial"/>
                <a:cs typeface="Arial"/>
              </a:rPr>
              <a:pPr algn="ctr">
                <a:lnSpc>
                  <a:spcPct val="100000"/>
                </a:lnSpc>
              </a:pPr>
              <a:t>‹#›</a:t>
            </a:fld>
            <a:endParaRPr lang="en-US" sz="900" dirty="0">
              <a:solidFill>
                <a:schemeClr val="bg1"/>
              </a:solidFill>
              <a:latin typeface="Arial"/>
              <a:cs typeface="Arial"/>
            </a:endParaRPr>
          </a:p>
        </p:txBody>
      </p:sp>
    </p:spTree>
    <p:extLst>
      <p:ext uri="{BB962C8B-B14F-4D97-AF65-F5344CB8AC3E}">
        <p14:creationId xmlns:p14="http://schemas.microsoft.com/office/powerpoint/2010/main" val="3112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400"/>
                                        <p:tgtEl>
                                          <p:spTgt spid="16">
                                            <p:txEl>
                                              <p:pRg st="0" end="0"/>
                                            </p:txEl>
                                          </p:spTgt>
                                        </p:tgtEl>
                                      </p:cBhvr>
                                    </p:animEffect>
                                    <p:anim calcmode="lin" valueType="num">
                                      <p:cBhvr>
                                        <p:cTn id="8" dur="4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anim calcmode="lin" valueType="num">
                                      <p:cBhvr>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7">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childTnLst>
                          </p:cTn>
                        </p:par>
                        <p:par>
                          <p:cTn id="18" fill="hold">
                            <p:stCondLst>
                              <p:cond delay="13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18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300" fill="hold"/>
                                        <p:tgtEl>
                                          <p:spTgt spid="14"/>
                                        </p:tgtEl>
                                        <p:attrNameLst>
                                          <p:attrName>ppt_w</p:attrName>
                                        </p:attrNameLst>
                                      </p:cBhvr>
                                      <p:tavLst>
                                        <p:tav tm="0">
                                          <p:val>
                                            <p:fltVal val="0"/>
                                          </p:val>
                                        </p:tav>
                                        <p:tav tm="100000">
                                          <p:val>
                                            <p:strVal val="#ppt_w"/>
                                          </p:val>
                                        </p:tav>
                                      </p:tavLst>
                                    </p:anim>
                                    <p:anim calcmode="lin" valueType="num">
                                      <p:cBhvr>
                                        <p:cTn id="29" dur="300" fill="hold"/>
                                        <p:tgtEl>
                                          <p:spTgt spid="14"/>
                                        </p:tgtEl>
                                        <p:attrNameLst>
                                          <p:attrName>ppt_h</p:attrName>
                                        </p:attrNameLst>
                                      </p:cBhvr>
                                      <p:tavLst>
                                        <p:tav tm="0">
                                          <p:val>
                                            <p:fltVal val="0"/>
                                          </p:val>
                                        </p:tav>
                                        <p:tav tm="100000">
                                          <p:val>
                                            <p:strVal val="#ppt_h"/>
                                          </p:val>
                                        </p:tav>
                                      </p:tavLst>
                                    </p:anim>
                                    <p:animEffect transition="in" filter="fade">
                                      <p:cBhvr>
                                        <p:cTn id="30"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42" presetClass="entr" presetSubtype="0" fill="hold" nodeType="withEffect">
                  <p:stCondLst>
                    <p:cond delay="200"/>
                  </p:stCondLst>
                  <p:childTnLst>
                    <p:set>
                      <p:cBhvr>
                        <p:cTn dur="1" fill="hold">
                          <p:stCondLst>
                            <p:cond delay="0"/>
                          </p:stCondLst>
                        </p:cTn>
                        <p:tgtEl>
                          <p:spTgt spid="16"/>
                        </p:tgtEl>
                        <p:attrNameLst>
                          <p:attrName>style.visibility</p:attrName>
                        </p:attrNameLst>
                      </p:cBhvr>
                      <p:to>
                        <p:strVal val="visible"/>
                      </p:to>
                    </p:set>
                    <p:animEffect transition="in" filter="fade">
                      <p:cBhvr>
                        <p:cTn dur="400"/>
                        <p:tgtEl>
                          <p:spTgt spid="16"/>
                        </p:tgtEl>
                      </p:cBhvr>
                    </p:animEffect>
                    <p:anim calcmode="lin" valueType="num">
                      <p:cBhvr>
                        <p:cTn dur="400" fill="hold"/>
                        <p:tgtEl>
                          <p:spTgt spid="16"/>
                        </p:tgtEl>
                        <p:attrNameLst>
                          <p:attrName>ppt_x</p:attrName>
                        </p:attrNameLst>
                      </p:cBhvr>
                      <p:tavLst>
                        <p:tav tm="0">
                          <p:val>
                            <p:strVal val="#ppt_x"/>
                          </p:val>
                        </p:tav>
                        <p:tav tm="100000">
                          <p:val>
                            <p:strVal val="#ppt_x"/>
                          </p:val>
                        </p:tav>
                      </p:tavLst>
                    </p:anim>
                    <p:anim calcmode="lin" valueType="num">
                      <p:cBhvr>
                        <p:cTn dur="400" fill="hold"/>
                        <p:tgtEl>
                          <p:spTgt spid="16"/>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1" grpId="0" animBg="1"/>
      <p:bldP spid="13" grpId="0" animBg="1"/>
      <p:bldP spid="14"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ck Section ">
    <p:bg>
      <p:bgPr>
        <a:solidFill>
          <a:schemeClr val="accent1">
            <a:lumMod val="50000"/>
          </a:schemeClr>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sz="quarter" idx="48"/>
          </p:nvPr>
        </p:nvSpPr>
        <p:spPr>
          <a:xfrm rot="10800000">
            <a:off x="0" y="-55031"/>
            <a:ext cx="9174162" cy="5770031"/>
          </a:xfrm>
          <a:custGeom>
            <a:avLst/>
            <a:gdLst>
              <a:gd name="connsiteX0" fmla="*/ 0 w 3903662"/>
              <a:gd name="connsiteY0" fmla="*/ 0 h 3433231"/>
              <a:gd name="connsiteX1" fmla="*/ 3903662 w 3903662"/>
              <a:gd name="connsiteY1" fmla="*/ 0 h 3433231"/>
              <a:gd name="connsiteX2" fmla="*/ 3903662 w 3903662"/>
              <a:gd name="connsiteY2" fmla="*/ 3433231 h 3433231"/>
              <a:gd name="connsiteX3" fmla="*/ 0 w 3903662"/>
              <a:gd name="connsiteY3" fmla="*/ 3433231 h 3433231"/>
              <a:gd name="connsiteX4" fmla="*/ 0 w 3903662"/>
              <a:gd name="connsiteY4" fmla="*/ 0 h 3433231"/>
              <a:gd name="connsiteX0" fmla="*/ 0 w 9174162"/>
              <a:gd name="connsiteY0" fmla="*/ 2336800 h 5770031"/>
              <a:gd name="connsiteX1" fmla="*/ 9174162 w 9174162"/>
              <a:gd name="connsiteY1" fmla="*/ 0 h 5770031"/>
              <a:gd name="connsiteX2" fmla="*/ 3903662 w 9174162"/>
              <a:gd name="connsiteY2" fmla="*/ 5770031 h 5770031"/>
              <a:gd name="connsiteX3" fmla="*/ 0 w 9174162"/>
              <a:gd name="connsiteY3" fmla="*/ 5770031 h 5770031"/>
              <a:gd name="connsiteX4" fmla="*/ 0 w 9174162"/>
              <a:gd name="connsiteY4" fmla="*/ 2336800 h 5770031"/>
              <a:gd name="connsiteX0" fmla="*/ 0 w 9174162"/>
              <a:gd name="connsiteY0" fmla="*/ 2415109 h 5848340"/>
              <a:gd name="connsiteX1" fmla="*/ 9174162 w 9174162"/>
              <a:gd name="connsiteY1" fmla="*/ 78309 h 5848340"/>
              <a:gd name="connsiteX2" fmla="*/ 3903662 w 9174162"/>
              <a:gd name="connsiteY2" fmla="*/ 5848340 h 5848340"/>
              <a:gd name="connsiteX3" fmla="*/ 0 w 9174162"/>
              <a:gd name="connsiteY3" fmla="*/ 5848340 h 5848340"/>
              <a:gd name="connsiteX4" fmla="*/ 0 w 9174162"/>
              <a:gd name="connsiteY4" fmla="*/ 2415109 h 5848340"/>
              <a:gd name="connsiteX0" fmla="*/ 0 w 9174162"/>
              <a:gd name="connsiteY0" fmla="*/ 2393036 h 5826267"/>
              <a:gd name="connsiteX1" fmla="*/ 9174162 w 9174162"/>
              <a:gd name="connsiteY1" fmla="*/ 56236 h 5826267"/>
              <a:gd name="connsiteX2" fmla="*/ 3903662 w 9174162"/>
              <a:gd name="connsiteY2" fmla="*/ 5826267 h 5826267"/>
              <a:gd name="connsiteX3" fmla="*/ 0 w 9174162"/>
              <a:gd name="connsiteY3" fmla="*/ 5826267 h 5826267"/>
              <a:gd name="connsiteX4" fmla="*/ 0 w 9174162"/>
              <a:gd name="connsiteY4" fmla="*/ 2393036 h 5826267"/>
              <a:gd name="connsiteX0" fmla="*/ 0 w 9174162"/>
              <a:gd name="connsiteY0" fmla="*/ 2393036 h 5826267"/>
              <a:gd name="connsiteX1" fmla="*/ 9174162 w 9174162"/>
              <a:gd name="connsiteY1" fmla="*/ 56236 h 5826267"/>
              <a:gd name="connsiteX2" fmla="*/ 3903662 w 9174162"/>
              <a:gd name="connsiteY2" fmla="*/ 5826267 h 5826267"/>
              <a:gd name="connsiteX3" fmla="*/ 0 w 9174162"/>
              <a:gd name="connsiteY3" fmla="*/ 5826267 h 5826267"/>
              <a:gd name="connsiteX4" fmla="*/ 0 w 9174162"/>
              <a:gd name="connsiteY4" fmla="*/ 2393036 h 5826267"/>
              <a:gd name="connsiteX0" fmla="*/ 0 w 9174162"/>
              <a:gd name="connsiteY0" fmla="*/ 2336800 h 5770031"/>
              <a:gd name="connsiteX1" fmla="*/ 9174162 w 9174162"/>
              <a:gd name="connsiteY1" fmla="*/ 0 h 5770031"/>
              <a:gd name="connsiteX2" fmla="*/ 3903662 w 9174162"/>
              <a:gd name="connsiteY2" fmla="*/ 5770031 h 5770031"/>
              <a:gd name="connsiteX3" fmla="*/ 0 w 9174162"/>
              <a:gd name="connsiteY3" fmla="*/ 5770031 h 5770031"/>
              <a:gd name="connsiteX4" fmla="*/ 0 w 9174162"/>
              <a:gd name="connsiteY4" fmla="*/ 2336800 h 5770031"/>
              <a:gd name="connsiteX0" fmla="*/ 0 w 9174162"/>
              <a:gd name="connsiteY0" fmla="*/ 2336800 h 5770031"/>
              <a:gd name="connsiteX1" fmla="*/ 9174162 w 9174162"/>
              <a:gd name="connsiteY1" fmla="*/ 0 h 5770031"/>
              <a:gd name="connsiteX2" fmla="*/ 5935662 w 9174162"/>
              <a:gd name="connsiteY2" fmla="*/ 5757331 h 5770031"/>
              <a:gd name="connsiteX3" fmla="*/ 0 w 9174162"/>
              <a:gd name="connsiteY3" fmla="*/ 5770031 h 5770031"/>
              <a:gd name="connsiteX4" fmla="*/ 0 w 9174162"/>
              <a:gd name="connsiteY4" fmla="*/ 2336800 h 5770031"/>
              <a:gd name="connsiteX0" fmla="*/ 0 w 9174162"/>
              <a:gd name="connsiteY0" fmla="*/ 2336800 h 5770031"/>
              <a:gd name="connsiteX1" fmla="*/ 9174162 w 9174162"/>
              <a:gd name="connsiteY1" fmla="*/ 0 h 5770031"/>
              <a:gd name="connsiteX2" fmla="*/ 5935662 w 9174162"/>
              <a:gd name="connsiteY2" fmla="*/ 5757331 h 5770031"/>
              <a:gd name="connsiteX3" fmla="*/ 0 w 9174162"/>
              <a:gd name="connsiteY3" fmla="*/ 5770031 h 5770031"/>
              <a:gd name="connsiteX4" fmla="*/ 0 w 9174162"/>
              <a:gd name="connsiteY4" fmla="*/ 2336800 h 577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162" h="5770031">
                <a:moveTo>
                  <a:pt x="0" y="2336800"/>
                </a:moveTo>
                <a:cubicBezTo>
                  <a:pt x="5191654" y="2548467"/>
                  <a:pt x="8097308" y="512233"/>
                  <a:pt x="9174162" y="0"/>
                </a:cubicBezTo>
                <a:cubicBezTo>
                  <a:pt x="7671329" y="1351844"/>
                  <a:pt x="6651095" y="1738487"/>
                  <a:pt x="5935662" y="5757331"/>
                </a:cubicBezTo>
                <a:lnTo>
                  <a:pt x="0" y="5770031"/>
                </a:lnTo>
                <a:lnTo>
                  <a:pt x="0" y="2336800"/>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6" name="Text Placeholder 7"/>
          <p:cNvSpPr>
            <a:spLocks noGrp="1"/>
          </p:cNvSpPr>
          <p:nvPr>
            <p:ph type="body" sz="quarter" idx="40" hasCustomPrompt="1"/>
          </p:nvPr>
        </p:nvSpPr>
        <p:spPr>
          <a:xfrm>
            <a:off x="4465639" y="4125027"/>
            <a:ext cx="4043361" cy="359817"/>
          </a:xfrm>
          <a:prstGeom prst="rect">
            <a:avLst/>
          </a:prstGeom>
        </p:spPr>
        <p:txBody>
          <a:bodyPr vert="horz" lIns="0" tIns="40504" rIns="0" bIns="40504" anchor="ctr"/>
          <a:lstStyle>
            <a:lvl1pPr marL="0" indent="0" algn="l">
              <a:lnSpc>
                <a:spcPct val="100000"/>
              </a:lnSpc>
              <a:spcBef>
                <a:spcPts val="0"/>
              </a:spcBef>
              <a:buNone/>
              <a:defRPr sz="2500" b="1">
                <a:solidFill>
                  <a:schemeClr val="bg1"/>
                </a:solidFill>
                <a:latin typeface="Lato Light"/>
                <a:cs typeface="Lato Light"/>
              </a:defRPr>
            </a:lvl1pPr>
          </a:lstStyle>
          <a:p>
            <a:pPr lvl="0"/>
            <a:r>
              <a:rPr lang="es-ES_tradnl" dirty="0" err="1"/>
              <a:t>Title</a:t>
            </a:r>
            <a:r>
              <a:rPr lang="es-ES_tradnl" dirty="0"/>
              <a:t> </a:t>
            </a:r>
            <a:r>
              <a:rPr lang="es-ES_tradnl" dirty="0" err="1"/>
              <a:t>Here</a:t>
            </a:r>
            <a:endParaRPr lang="es-ES_tradnl" dirty="0"/>
          </a:p>
        </p:txBody>
      </p:sp>
      <p:sp>
        <p:nvSpPr>
          <p:cNvPr id="17" name="Text Placeholder 7"/>
          <p:cNvSpPr>
            <a:spLocks noGrp="1"/>
          </p:cNvSpPr>
          <p:nvPr>
            <p:ph type="body" sz="quarter" idx="41" hasCustomPrompt="1"/>
          </p:nvPr>
        </p:nvSpPr>
        <p:spPr>
          <a:xfrm>
            <a:off x="4465640" y="4514159"/>
            <a:ext cx="404336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18" name="Text Placeholder 2"/>
          <p:cNvSpPr>
            <a:spLocks noGrp="1"/>
          </p:cNvSpPr>
          <p:nvPr>
            <p:ph type="body" sz="quarter" idx="42" hasCustomPrompt="1"/>
          </p:nvPr>
        </p:nvSpPr>
        <p:spPr>
          <a:xfrm>
            <a:off x="4465639" y="4704534"/>
            <a:ext cx="4043362" cy="654866"/>
          </a:xfrm>
          <a:prstGeom prst="rect">
            <a:avLst/>
          </a:prstGeom>
        </p:spPr>
        <p:txBody>
          <a:bodyPr vert="horz" lIns="0" tIns="0" rIns="0" bIns="0"/>
          <a:lstStyle>
            <a:lvl1pPr marL="0" marR="0" indent="0" algn="just" defTabSz="405037" rtl="0" eaLnBrk="1" fontAlgn="auto" latinLnBrk="0" hangingPunct="1">
              <a:lnSpc>
                <a:spcPct val="130000"/>
              </a:lnSpc>
              <a:spcBef>
                <a:spcPct val="20000"/>
              </a:spcBef>
              <a:spcAft>
                <a:spcPts val="0"/>
              </a:spcAft>
              <a:buClrTx/>
              <a:buSzTx/>
              <a:buFont typeface="Arial"/>
              <a:buNone/>
              <a:tabLst/>
              <a:defRPr sz="9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14" name="Rounded Rectangle 13"/>
          <p:cNvSpPr/>
          <p:nvPr userDrawn="1"/>
        </p:nvSpPr>
        <p:spPr>
          <a:xfrm>
            <a:off x="8680453" y="270483"/>
            <a:ext cx="274638" cy="237193"/>
          </a:xfrm>
          <a:prstGeom prst="roundRect">
            <a:avLst>
              <a:gd name="adj" fmla="val 2173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5057" tIns="47529" rIns="95057" bIns="47529" rtlCol="0" anchor="ctr"/>
          <a:lstStyle/>
          <a:p>
            <a:pPr algn="ctr"/>
            <a:endParaRPr lang="en-US" dirty="0">
              <a:solidFill>
                <a:srgbClr val="7F7F7F"/>
              </a:solidFill>
            </a:endParaRPr>
          </a:p>
        </p:txBody>
      </p:sp>
      <p:sp>
        <p:nvSpPr>
          <p:cNvPr id="15" name="TextBox 14"/>
          <p:cNvSpPr txBox="1"/>
          <p:nvPr userDrawn="1"/>
        </p:nvSpPr>
        <p:spPr>
          <a:xfrm flipH="1">
            <a:off x="8744211" y="263429"/>
            <a:ext cx="145790" cy="244248"/>
          </a:xfrm>
          <a:prstGeom prst="rect">
            <a:avLst/>
          </a:prstGeom>
          <a:noFill/>
        </p:spPr>
        <p:txBody>
          <a:bodyPr wrap="none" lIns="0" tIns="0" rIns="0" bIns="0" rtlCol="0" anchor="ctr" anchorCtr="1">
            <a:normAutofit/>
          </a:bodyPr>
          <a:lstStyle/>
          <a:p>
            <a:pPr algn="ctr">
              <a:lnSpc>
                <a:spcPct val="100000"/>
              </a:lnSpc>
            </a:pPr>
            <a:fld id="{FCEE2C88-6C8F-484D-AF69-578F576B1F44}" type="slidenum">
              <a:rPr lang="en-US" sz="900" smtClean="0">
                <a:solidFill>
                  <a:schemeClr val="bg1"/>
                </a:solidFill>
                <a:latin typeface="Arial"/>
                <a:cs typeface="Arial"/>
              </a:rPr>
              <a:pPr algn="ctr">
                <a:lnSpc>
                  <a:spcPct val="100000"/>
                </a:lnSpc>
              </a:pPr>
              <a:t>‹#›</a:t>
            </a:fld>
            <a:endParaRPr lang="en-US" sz="900" dirty="0">
              <a:solidFill>
                <a:schemeClr val="bg1"/>
              </a:solidFill>
              <a:latin typeface="Arial"/>
              <a:cs typeface="Arial"/>
            </a:endParaRPr>
          </a:p>
        </p:txBody>
      </p:sp>
    </p:spTree>
    <p:extLst>
      <p:ext uri="{BB962C8B-B14F-4D97-AF65-F5344CB8AC3E}">
        <p14:creationId xmlns:p14="http://schemas.microsoft.com/office/powerpoint/2010/main" val="42447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400"/>
                                        <p:tgtEl>
                                          <p:spTgt spid="16">
                                            <p:txEl>
                                              <p:pRg st="0" end="0"/>
                                            </p:txEl>
                                          </p:spTgt>
                                        </p:tgtEl>
                                      </p:cBhvr>
                                    </p:animEffect>
                                    <p:anim calcmode="lin" valueType="num">
                                      <p:cBhvr>
                                        <p:cTn id="8" dur="4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anim calcmode="lin" valueType="num">
                                      <p:cBhvr>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7">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53" presetClass="entr" presetSubtype="16" fill="hold" grpId="0" nodeType="withEffect">
                                  <p:stCondLst>
                                    <p:cond delay="200"/>
                                  </p:stCondLst>
                                  <p:childTnLst>
                                    <p:set>
                                      <p:cBhvr>
                                        <p:cTn id="19" dur="1" fill="hold">
                                          <p:stCondLst>
                                            <p:cond delay="0"/>
                                          </p:stCondLst>
                                        </p:cTn>
                                        <p:tgtEl>
                                          <p:spTgt spid="14"/>
                                        </p:tgtEl>
                                        <p:attrNameLst>
                                          <p:attrName>style.visibility</p:attrName>
                                        </p:attrNameLst>
                                      </p:cBhvr>
                                      <p:to>
                                        <p:strVal val="visible"/>
                                      </p:to>
                                    </p:set>
                                    <p:anim calcmode="lin" valueType="num">
                                      <p:cBhvr>
                                        <p:cTn id="20" dur="300" fill="hold"/>
                                        <p:tgtEl>
                                          <p:spTgt spid="14"/>
                                        </p:tgtEl>
                                        <p:attrNameLst>
                                          <p:attrName>ppt_w</p:attrName>
                                        </p:attrNameLst>
                                      </p:cBhvr>
                                      <p:tavLst>
                                        <p:tav tm="0">
                                          <p:val>
                                            <p:fltVal val="0"/>
                                          </p:val>
                                        </p:tav>
                                        <p:tav tm="100000">
                                          <p:val>
                                            <p:strVal val="#ppt_w"/>
                                          </p:val>
                                        </p:tav>
                                      </p:tavLst>
                                    </p:anim>
                                    <p:anim calcmode="lin" valueType="num">
                                      <p:cBhvr>
                                        <p:cTn id="21" dur="300" fill="hold"/>
                                        <p:tgtEl>
                                          <p:spTgt spid="14"/>
                                        </p:tgtEl>
                                        <p:attrNameLst>
                                          <p:attrName>ppt_h</p:attrName>
                                        </p:attrNameLst>
                                      </p:cBhvr>
                                      <p:tavLst>
                                        <p:tav tm="0">
                                          <p:val>
                                            <p:fltVal val="0"/>
                                          </p:val>
                                        </p:tav>
                                        <p:tav tm="100000">
                                          <p:val>
                                            <p:strVal val="#ppt_h"/>
                                          </p:val>
                                        </p:tav>
                                      </p:tavLst>
                                    </p:anim>
                                    <p:animEffect transition="in" filter="fade">
                                      <p:cBhvr>
                                        <p:cTn id="22" dur="300"/>
                                        <p:tgtEl>
                                          <p:spTgt spid="14"/>
                                        </p:tgtEl>
                                      </p:cBhvr>
                                    </p:animEffect>
                                  </p:childTnLst>
                                </p:cTn>
                              </p:par>
                            </p:childTnLst>
                          </p:cTn>
                        </p:par>
                        <p:par>
                          <p:cTn id="23" fill="hold">
                            <p:stCondLst>
                              <p:cond delay="1300"/>
                            </p:stCondLst>
                            <p:childTnLst>
                              <p:par>
                                <p:cTn id="24" presetID="22" presetClass="entr" presetSubtype="8" fill="hold" grpId="1" nodeType="afterEffect" nodePh="1">
                                  <p:stCondLst>
                                    <p:cond delay="0"/>
                                  </p:stCondLst>
                                  <p:endCondLst>
                                    <p:cond evt="begin" delay="0">
                                      <p:tn val="24"/>
                                    </p:cond>
                                  </p:end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1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6" grpId="0" build="p">
        <p:tmplLst>
          <p:tmpl lvl="1">
            <p:tnLst>
              <p:par>
                <p:cTn presetID="42" presetClass="entr" presetSubtype="0" fill="hold" nodeType="withEffect">
                  <p:stCondLst>
                    <p:cond delay="200"/>
                  </p:stCondLst>
                  <p:childTnLst>
                    <p:set>
                      <p:cBhvr>
                        <p:cTn dur="1" fill="hold">
                          <p:stCondLst>
                            <p:cond delay="0"/>
                          </p:stCondLst>
                        </p:cTn>
                        <p:tgtEl>
                          <p:spTgt spid="16"/>
                        </p:tgtEl>
                        <p:attrNameLst>
                          <p:attrName>style.visibility</p:attrName>
                        </p:attrNameLst>
                      </p:cBhvr>
                      <p:to>
                        <p:strVal val="visible"/>
                      </p:to>
                    </p:set>
                    <p:animEffect transition="in" filter="fade">
                      <p:cBhvr>
                        <p:cTn dur="400"/>
                        <p:tgtEl>
                          <p:spTgt spid="16"/>
                        </p:tgtEl>
                      </p:cBhvr>
                    </p:animEffect>
                    <p:anim calcmode="lin" valueType="num">
                      <p:cBhvr>
                        <p:cTn dur="400" fill="hold"/>
                        <p:tgtEl>
                          <p:spTgt spid="16"/>
                        </p:tgtEl>
                        <p:attrNameLst>
                          <p:attrName>ppt_x</p:attrName>
                        </p:attrNameLst>
                      </p:cBhvr>
                      <p:tavLst>
                        <p:tav tm="0">
                          <p:val>
                            <p:strVal val="#ppt_x"/>
                          </p:val>
                        </p:tav>
                        <p:tav tm="100000">
                          <p:val>
                            <p:strVal val="#ppt_x"/>
                          </p:val>
                        </p:tav>
                      </p:tavLst>
                    </p:anim>
                    <p:anim calcmode="lin" valueType="num">
                      <p:cBhvr>
                        <p:cTn dur="400" fill="hold"/>
                        <p:tgtEl>
                          <p:spTgt spid="16"/>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 slide 1">
    <p:spTree>
      <p:nvGrpSpPr>
        <p:cNvPr id="1" name=""/>
        <p:cNvGrpSpPr/>
        <p:nvPr/>
      </p:nvGrpSpPr>
      <p:grpSpPr>
        <a:xfrm>
          <a:off x="0" y="0"/>
          <a:ext cx="0" cy="0"/>
          <a:chOff x="0" y="0"/>
          <a:chExt cx="0" cy="0"/>
        </a:xfrm>
      </p:grpSpPr>
      <p:sp>
        <p:nvSpPr>
          <p:cNvPr id="12" name="Teardrop 11"/>
          <p:cNvSpPr/>
          <p:nvPr userDrawn="1"/>
        </p:nvSpPr>
        <p:spPr>
          <a:xfrm>
            <a:off x="4082014" y="221214"/>
            <a:ext cx="5061986" cy="5061986"/>
          </a:xfrm>
          <a:prstGeom prst="teardrop">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2"/>
          <p:cNvSpPr>
            <a:spLocks noGrp="1"/>
          </p:cNvSpPr>
          <p:nvPr>
            <p:ph type="pic" sz="quarter" idx="48"/>
          </p:nvPr>
        </p:nvSpPr>
        <p:spPr>
          <a:xfrm>
            <a:off x="0" y="0"/>
            <a:ext cx="9144000" cy="5715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5055658" y="1618158"/>
            <a:ext cx="3383973" cy="359817"/>
          </a:xfrm>
          <a:prstGeom prst="rect">
            <a:avLst/>
          </a:prstGeom>
        </p:spPr>
        <p:txBody>
          <a:bodyPr vert="horz" lIns="0" tIns="40504" rIns="0" bIns="40504" anchor="ctr"/>
          <a:lstStyle>
            <a:lvl1pPr marL="0" indent="0" algn="ctr">
              <a:lnSpc>
                <a:spcPct val="100000"/>
              </a:lnSpc>
              <a:spcBef>
                <a:spcPts val="0"/>
              </a:spcBef>
              <a:buNone/>
              <a:defRPr sz="3500" b="1">
                <a:solidFill>
                  <a:schemeClr val="bg1"/>
                </a:solidFill>
                <a:latin typeface="Lato Light"/>
                <a:cs typeface="Lato Light"/>
              </a:defRPr>
            </a:lvl1pPr>
          </a:lstStyle>
          <a:p>
            <a:pPr lvl="0"/>
            <a:r>
              <a:rPr lang="es-ES_tradnl" dirty="0"/>
              <a:t>TITLE HERE</a:t>
            </a:r>
          </a:p>
        </p:txBody>
      </p:sp>
      <p:sp>
        <p:nvSpPr>
          <p:cNvPr id="9" name="Text Placeholder 7"/>
          <p:cNvSpPr>
            <a:spLocks noGrp="1"/>
          </p:cNvSpPr>
          <p:nvPr>
            <p:ph type="body" sz="quarter" idx="11" hasCustomPrompt="1"/>
          </p:nvPr>
        </p:nvSpPr>
        <p:spPr>
          <a:xfrm>
            <a:off x="5055658" y="2104658"/>
            <a:ext cx="3383973" cy="190376"/>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1">
                    <a:lumMod val="50000"/>
                  </a:schemeClr>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5071004" y="2465136"/>
            <a:ext cx="3366029" cy="1280723"/>
          </a:xfrm>
          <a:prstGeom prst="rect">
            <a:avLst/>
          </a:prstGeom>
        </p:spPr>
        <p:txBody>
          <a:bodyPr vert="horz" lIns="0" tIns="0" rIns="0" bIns="0"/>
          <a:lstStyle>
            <a:lvl1pPr marL="0" indent="0" algn="ctr">
              <a:lnSpc>
                <a:spcPct val="130000"/>
              </a:lnSpc>
              <a:buNone/>
              <a:defRPr sz="12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89778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k slide 2">
    <p:spTree>
      <p:nvGrpSpPr>
        <p:cNvPr id="1" name=""/>
        <p:cNvGrpSpPr/>
        <p:nvPr/>
      </p:nvGrpSpPr>
      <p:grpSpPr>
        <a:xfrm>
          <a:off x="0" y="0"/>
          <a:ext cx="0" cy="0"/>
          <a:chOff x="0" y="0"/>
          <a:chExt cx="0" cy="0"/>
        </a:xfrm>
      </p:grpSpPr>
      <p:sp>
        <p:nvSpPr>
          <p:cNvPr id="12" name="Teardrop 11"/>
          <p:cNvSpPr/>
          <p:nvPr userDrawn="1"/>
        </p:nvSpPr>
        <p:spPr>
          <a:xfrm>
            <a:off x="4082014" y="221214"/>
            <a:ext cx="5061986" cy="5061986"/>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2"/>
          <p:cNvSpPr>
            <a:spLocks noGrp="1"/>
          </p:cNvSpPr>
          <p:nvPr>
            <p:ph type="pic" sz="quarter" idx="48"/>
          </p:nvPr>
        </p:nvSpPr>
        <p:spPr>
          <a:xfrm>
            <a:off x="0" y="0"/>
            <a:ext cx="9144000" cy="5715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5055658" y="1618158"/>
            <a:ext cx="3383973" cy="359817"/>
          </a:xfrm>
          <a:prstGeom prst="rect">
            <a:avLst/>
          </a:prstGeom>
        </p:spPr>
        <p:txBody>
          <a:bodyPr vert="horz" lIns="0" tIns="40504" rIns="0" bIns="40504" anchor="ctr"/>
          <a:lstStyle>
            <a:lvl1pPr marL="0" indent="0" algn="ctr">
              <a:lnSpc>
                <a:spcPct val="100000"/>
              </a:lnSpc>
              <a:spcBef>
                <a:spcPts val="0"/>
              </a:spcBef>
              <a:buNone/>
              <a:defRPr sz="3500" b="1">
                <a:solidFill>
                  <a:schemeClr val="bg1"/>
                </a:solidFill>
                <a:latin typeface="Lato Light"/>
                <a:cs typeface="Lato Light"/>
              </a:defRPr>
            </a:lvl1pPr>
          </a:lstStyle>
          <a:p>
            <a:pPr lvl="0"/>
            <a:r>
              <a:rPr lang="es-ES_tradnl" dirty="0"/>
              <a:t>TITLE HERE</a:t>
            </a:r>
          </a:p>
        </p:txBody>
      </p:sp>
      <p:sp>
        <p:nvSpPr>
          <p:cNvPr id="9" name="Text Placeholder 7"/>
          <p:cNvSpPr>
            <a:spLocks noGrp="1"/>
          </p:cNvSpPr>
          <p:nvPr>
            <p:ph type="body" sz="quarter" idx="11" hasCustomPrompt="1"/>
          </p:nvPr>
        </p:nvSpPr>
        <p:spPr>
          <a:xfrm>
            <a:off x="5055658" y="2104658"/>
            <a:ext cx="3383973" cy="190376"/>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2">
                    <a:lumMod val="50000"/>
                  </a:schemeClr>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5071004" y="2465136"/>
            <a:ext cx="3366029" cy="1280723"/>
          </a:xfrm>
          <a:prstGeom prst="rect">
            <a:avLst/>
          </a:prstGeom>
        </p:spPr>
        <p:txBody>
          <a:bodyPr vert="horz" lIns="0" tIns="0" rIns="0" bIns="0"/>
          <a:lstStyle>
            <a:lvl1pPr marL="0" indent="0" algn="ctr">
              <a:lnSpc>
                <a:spcPct val="130000"/>
              </a:lnSpc>
              <a:buNone/>
              <a:defRPr sz="12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19292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ak slide 3">
    <p:spTree>
      <p:nvGrpSpPr>
        <p:cNvPr id="1" name=""/>
        <p:cNvGrpSpPr/>
        <p:nvPr/>
      </p:nvGrpSpPr>
      <p:grpSpPr>
        <a:xfrm>
          <a:off x="0" y="0"/>
          <a:ext cx="0" cy="0"/>
          <a:chOff x="0" y="0"/>
          <a:chExt cx="0" cy="0"/>
        </a:xfrm>
      </p:grpSpPr>
      <p:sp>
        <p:nvSpPr>
          <p:cNvPr id="12" name="Teardrop 11"/>
          <p:cNvSpPr/>
          <p:nvPr userDrawn="1"/>
        </p:nvSpPr>
        <p:spPr>
          <a:xfrm>
            <a:off x="4082014" y="221214"/>
            <a:ext cx="5061986" cy="5061986"/>
          </a:xfrm>
          <a:prstGeom prst="teardrop">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2"/>
          <p:cNvSpPr>
            <a:spLocks noGrp="1"/>
          </p:cNvSpPr>
          <p:nvPr>
            <p:ph type="pic" sz="quarter" idx="48"/>
          </p:nvPr>
        </p:nvSpPr>
        <p:spPr>
          <a:xfrm>
            <a:off x="0" y="0"/>
            <a:ext cx="9144000" cy="5715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5055658" y="1618158"/>
            <a:ext cx="3383973" cy="359817"/>
          </a:xfrm>
          <a:prstGeom prst="rect">
            <a:avLst/>
          </a:prstGeom>
        </p:spPr>
        <p:txBody>
          <a:bodyPr vert="horz" lIns="0" tIns="40504" rIns="0" bIns="40504" anchor="ctr"/>
          <a:lstStyle>
            <a:lvl1pPr marL="0" indent="0" algn="ctr">
              <a:lnSpc>
                <a:spcPct val="100000"/>
              </a:lnSpc>
              <a:spcBef>
                <a:spcPts val="0"/>
              </a:spcBef>
              <a:buNone/>
              <a:defRPr sz="3500" b="1">
                <a:solidFill>
                  <a:schemeClr val="bg1"/>
                </a:solidFill>
                <a:latin typeface="Lato Light"/>
                <a:cs typeface="Lato Light"/>
              </a:defRPr>
            </a:lvl1pPr>
          </a:lstStyle>
          <a:p>
            <a:pPr lvl="0"/>
            <a:r>
              <a:rPr lang="es-ES_tradnl" dirty="0"/>
              <a:t>TITLE HERE</a:t>
            </a:r>
          </a:p>
        </p:txBody>
      </p:sp>
      <p:sp>
        <p:nvSpPr>
          <p:cNvPr id="9" name="Text Placeholder 7"/>
          <p:cNvSpPr>
            <a:spLocks noGrp="1"/>
          </p:cNvSpPr>
          <p:nvPr>
            <p:ph type="body" sz="quarter" idx="11" hasCustomPrompt="1"/>
          </p:nvPr>
        </p:nvSpPr>
        <p:spPr>
          <a:xfrm>
            <a:off x="5055658" y="2104658"/>
            <a:ext cx="3383973" cy="190376"/>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3">
                    <a:lumMod val="50000"/>
                  </a:schemeClr>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5071004" y="2465136"/>
            <a:ext cx="3366029" cy="1280723"/>
          </a:xfrm>
          <a:prstGeom prst="rect">
            <a:avLst/>
          </a:prstGeom>
        </p:spPr>
        <p:txBody>
          <a:bodyPr vert="horz" lIns="0" tIns="0" rIns="0" bIns="0"/>
          <a:lstStyle>
            <a:lvl1pPr marL="0" indent="0" algn="ctr">
              <a:lnSpc>
                <a:spcPct val="130000"/>
              </a:lnSpc>
              <a:buNone/>
              <a:defRPr sz="12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189574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eak slide 4">
    <p:spTree>
      <p:nvGrpSpPr>
        <p:cNvPr id="1" name=""/>
        <p:cNvGrpSpPr/>
        <p:nvPr/>
      </p:nvGrpSpPr>
      <p:grpSpPr>
        <a:xfrm>
          <a:off x="0" y="0"/>
          <a:ext cx="0" cy="0"/>
          <a:chOff x="0" y="0"/>
          <a:chExt cx="0" cy="0"/>
        </a:xfrm>
      </p:grpSpPr>
      <p:pic>
        <p:nvPicPr>
          <p:cNvPr id="3" name="Resim 2"/>
          <p:cNvPicPr>
            <a:picLocks noChangeAspect="1"/>
          </p:cNvPicPr>
          <p:nvPr userDrawn="1"/>
        </p:nvPicPr>
        <p:blipFill>
          <a:blip r:embed="rId2"/>
          <a:stretch>
            <a:fillRect/>
          </a:stretch>
        </p:blipFill>
        <p:spPr>
          <a:xfrm>
            <a:off x="576000" y="1366679"/>
            <a:ext cx="5119200" cy="3025321"/>
          </a:xfrm>
          <a:prstGeom prst="rect">
            <a:avLst/>
          </a:prstGeom>
        </p:spPr>
      </p:pic>
      <p:sp>
        <p:nvSpPr>
          <p:cNvPr id="8" name="Text Placeholder 7"/>
          <p:cNvSpPr>
            <a:spLocks noGrp="1"/>
          </p:cNvSpPr>
          <p:nvPr>
            <p:ph type="body" sz="quarter" idx="10" hasCustomPrompt="1"/>
          </p:nvPr>
        </p:nvSpPr>
        <p:spPr>
          <a:xfrm>
            <a:off x="5055658" y="1618158"/>
            <a:ext cx="3383973" cy="359817"/>
          </a:xfrm>
          <a:prstGeom prst="rect">
            <a:avLst/>
          </a:prstGeom>
        </p:spPr>
        <p:txBody>
          <a:bodyPr vert="horz" lIns="0" tIns="40504" rIns="0" bIns="40504" anchor="ctr"/>
          <a:lstStyle>
            <a:lvl1pPr marL="0" indent="0" algn="ctr">
              <a:lnSpc>
                <a:spcPct val="100000"/>
              </a:lnSpc>
              <a:spcBef>
                <a:spcPts val="0"/>
              </a:spcBef>
              <a:buNone/>
              <a:defRPr sz="3500" b="1">
                <a:solidFill>
                  <a:schemeClr val="bg1"/>
                </a:solidFill>
                <a:latin typeface="Lato Light"/>
                <a:cs typeface="Lato Light"/>
              </a:defRPr>
            </a:lvl1pPr>
          </a:lstStyle>
          <a:p>
            <a:pPr lvl="0"/>
            <a:r>
              <a:rPr lang="es-ES_tradnl" dirty="0"/>
              <a:t>TITLE HERE</a:t>
            </a:r>
          </a:p>
        </p:txBody>
      </p:sp>
      <p:sp>
        <p:nvSpPr>
          <p:cNvPr id="9" name="Text Placeholder 7"/>
          <p:cNvSpPr>
            <a:spLocks noGrp="1"/>
          </p:cNvSpPr>
          <p:nvPr>
            <p:ph type="body" sz="quarter" idx="11" hasCustomPrompt="1"/>
          </p:nvPr>
        </p:nvSpPr>
        <p:spPr>
          <a:xfrm>
            <a:off x="5055658" y="2104658"/>
            <a:ext cx="3383973" cy="190376"/>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4">
                    <a:lumMod val="50000"/>
                  </a:schemeClr>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5071004" y="2465136"/>
            <a:ext cx="3366029" cy="1280723"/>
          </a:xfrm>
          <a:prstGeom prst="rect">
            <a:avLst/>
          </a:prstGeom>
        </p:spPr>
        <p:txBody>
          <a:bodyPr vert="horz" lIns="0" tIns="0" rIns="0" bIns="0"/>
          <a:lstStyle>
            <a:lvl1pPr marL="0" indent="0" algn="ctr">
              <a:lnSpc>
                <a:spcPct val="130000"/>
              </a:lnSpc>
              <a:buNone/>
              <a:defRPr sz="12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
        <p:nvSpPr>
          <p:cNvPr id="12" name="Teardrop 11"/>
          <p:cNvSpPr/>
          <p:nvPr userDrawn="1"/>
        </p:nvSpPr>
        <p:spPr>
          <a:xfrm>
            <a:off x="4082014" y="221214"/>
            <a:ext cx="5061986" cy="5061986"/>
          </a:xfrm>
          <a:prstGeom prst="teardrop">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382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eak slide 5">
    <p:spTree>
      <p:nvGrpSpPr>
        <p:cNvPr id="1" name=""/>
        <p:cNvGrpSpPr/>
        <p:nvPr/>
      </p:nvGrpSpPr>
      <p:grpSpPr>
        <a:xfrm>
          <a:off x="0" y="0"/>
          <a:ext cx="0" cy="0"/>
          <a:chOff x="0" y="0"/>
          <a:chExt cx="0" cy="0"/>
        </a:xfrm>
      </p:grpSpPr>
      <p:sp>
        <p:nvSpPr>
          <p:cNvPr id="12" name="Teardrop 11"/>
          <p:cNvSpPr/>
          <p:nvPr userDrawn="1"/>
        </p:nvSpPr>
        <p:spPr>
          <a:xfrm>
            <a:off x="4082014" y="221214"/>
            <a:ext cx="5061986" cy="5061986"/>
          </a:xfrm>
          <a:prstGeom prst="teardrop">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2"/>
          <p:cNvSpPr>
            <a:spLocks noGrp="1"/>
          </p:cNvSpPr>
          <p:nvPr>
            <p:ph type="pic" sz="quarter" idx="48"/>
          </p:nvPr>
        </p:nvSpPr>
        <p:spPr>
          <a:xfrm>
            <a:off x="0" y="0"/>
            <a:ext cx="9144000" cy="5715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5055658" y="1618158"/>
            <a:ext cx="3383973" cy="359817"/>
          </a:xfrm>
          <a:prstGeom prst="rect">
            <a:avLst/>
          </a:prstGeom>
        </p:spPr>
        <p:txBody>
          <a:bodyPr vert="horz" lIns="0" tIns="40504" rIns="0" bIns="40504" anchor="ctr"/>
          <a:lstStyle>
            <a:lvl1pPr marL="0" indent="0" algn="ctr">
              <a:lnSpc>
                <a:spcPct val="100000"/>
              </a:lnSpc>
              <a:spcBef>
                <a:spcPts val="0"/>
              </a:spcBef>
              <a:buNone/>
              <a:defRPr sz="3500" b="1">
                <a:solidFill>
                  <a:schemeClr val="bg1"/>
                </a:solidFill>
                <a:latin typeface="Lato Light"/>
                <a:cs typeface="Lato Light"/>
              </a:defRPr>
            </a:lvl1pPr>
          </a:lstStyle>
          <a:p>
            <a:pPr lvl="0"/>
            <a:r>
              <a:rPr lang="es-ES_tradnl" dirty="0"/>
              <a:t>TITLE HERE</a:t>
            </a:r>
          </a:p>
        </p:txBody>
      </p:sp>
      <p:sp>
        <p:nvSpPr>
          <p:cNvPr id="9" name="Text Placeholder 7"/>
          <p:cNvSpPr>
            <a:spLocks noGrp="1"/>
          </p:cNvSpPr>
          <p:nvPr>
            <p:ph type="body" sz="quarter" idx="11" hasCustomPrompt="1"/>
          </p:nvPr>
        </p:nvSpPr>
        <p:spPr>
          <a:xfrm>
            <a:off x="5055658" y="2104658"/>
            <a:ext cx="3383973" cy="190376"/>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5">
                    <a:lumMod val="50000"/>
                  </a:schemeClr>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5071004" y="2465136"/>
            <a:ext cx="3366029" cy="1280723"/>
          </a:xfrm>
          <a:prstGeom prst="rect">
            <a:avLst/>
          </a:prstGeom>
        </p:spPr>
        <p:txBody>
          <a:bodyPr vert="horz" lIns="0" tIns="0" rIns="0" bIns="0"/>
          <a:lstStyle>
            <a:lvl1pPr marL="0" indent="0" algn="ctr">
              <a:lnSpc>
                <a:spcPct val="130000"/>
              </a:lnSpc>
              <a:buNone/>
              <a:defRPr sz="12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9567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reak slide 6">
    <p:spTree>
      <p:nvGrpSpPr>
        <p:cNvPr id="1" name=""/>
        <p:cNvGrpSpPr/>
        <p:nvPr/>
      </p:nvGrpSpPr>
      <p:grpSpPr>
        <a:xfrm>
          <a:off x="0" y="0"/>
          <a:ext cx="0" cy="0"/>
          <a:chOff x="0" y="0"/>
          <a:chExt cx="0" cy="0"/>
        </a:xfrm>
      </p:grpSpPr>
      <p:sp>
        <p:nvSpPr>
          <p:cNvPr id="12" name="Teardrop 11"/>
          <p:cNvSpPr/>
          <p:nvPr userDrawn="1"/>
        </p:nvSpPr>
        <p:spPr>
          <a:xfrm>
            <a:off x="4082014" y="221214"/>
            <a:ext cx="5061986" cy="5061986"/>
          </a:xfrm>
          <a:prstGeom prst="teardrop">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2"/>
          <p:cNvSpPr>
            <a:spLocks noGrp="1"/>
          </p:cNvSpPr>
          <p:nvPr>
            <p:ph type="pic" sz="quarter" idx="48"/>
          </p:nvPr>
        </p:nvSpPr>
        <p:spPr>
          <a:xfrm>
            <a:off x="0" y="0"/>
            <a:ext cx="9144000" cy="5715000"/>
          </a:xfrm>
          <a:custGeom>
            <a:avLst/>
            <a:gdLst/>
            <a:ahLst/>
            <a:cxnLst/>
            <a:rect l="l" t="t" r="r" b="b"/>
            <a:pathLst>
              <a:path w="9144000" h="5715000">
                <a:moveTo>
                  <a:pt x="0" y="0"/>
                </a:moveTo>
                <a:lnTo>
                  <a:pt x="9144000" y="0"/>
                </a:lnTo>
                <a:lnTo>
                  <a:pt x="9144000" y="221214"/>
                </a:lnTo>
                <a:lnTo>
                  <a:pt x="6613007" y="221214"/>
                </a:lnTo>
                <a:cubicBezTo>
                  <a:pt x="5215178" y="221214"/>
                  <a:pt x="4082014" y="1354378"/>
                  <a:pt x="4082014" y="2752207"/>
                </a:cubicBezTo>
                <a:cubicBezTo>
                  <a:pt x="4082014" y="4150036"/>
                  <a:pt x="5215178" y="5283200"/>
                  <a:pt x="6613007" y="5283200"/>
                </a:cubicBezTo>
                <a:cubicBezTo>
                  <a:pt x="8010836" y="5283200"/>
                  <a:pt x="9144000" y="4150036"/>
                  <a:pt x="9144000" y="2752207"/>
                </a:cubicBezTo>
                <a:lnTo>
                  <a:pt x="9144000" y="5715000"/>
                </a:lnTo>
                <a:lnTo>
                  <a:pt x="0" y="5715000"/>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5055658" y="1618158"/>
            <a:ext cx="3383973" cy="359817"/>
          </a:xfrm>
          <a:prstGeom prst="rect">
            <a:avLst/>
          </a:prstGeom>
        </p:spPr>
        <p:txBody>
          <a:bodyPr vert="horz" lIns="0" tIns="40504" rIns="0" bIns="40504" anchor="ctr"/>
          <a:lstStyle>
            <a:lvl1pPr marL="0" indent="0" algn="ctr">
              <a:lnSpc>
                <a:spcPct val="100000"/>
              </a:lnSpc>
              <a:spcBef>
                <a:spcPts val="0"/>
              </a:spcBef>
              <a:buNone/>
              <a:defRPr sz="3500" b="1">
                <a:solidFill>
                  <a:schemeClr val="bg1"/>
                </a:solidFill>
                <a:latin typeface="Lato Light"/>
                <a:cs typeface="Lato Light"/>
              </a:defRPr>
            </a:lvl1pPr>
          </a:lstStyle>
          <a:p>
            <a:pPr lvl="0"/>
            <a:r>
              <a:rPr lang="es-ES_tradnl" dirty="0"/>
              <a:t>TITLE HERE</a:t>
            </a:r>
          </a:p>
        </p:txBody>
      </p:sp>
      <p:sp>
        <p:nvSpPr>
          <p:cNvPr id="9" name="Text Placeholder 7"/>
          <p:cNvSpPr>
            <a:spLocks noGrp="1"/>
          </p:cNvSpPr>
          <p:nvPr>
            <p:ph type="body" sz="quarter" idx="11" hasCustomPrompt="1"/>
          </p:nvPr>
        </p:nvSpPr>
        <p:spPr>
          <a:xfrm>
            <a:off x="5055658" y="2104658"/>
            <a:ext cx="3383973" cy="190376"/>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6">
                    <a:lumMod val="75000"/>
                  </a:schemeClr>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5071004" y="2465136"/>
            <a:ext cx="3366029" cy="1280723"/>
          </a:xfrm>
          <a:prstGeom prst="rect">
            <a:avLst/>
          </a:prstGeom>
        </p:spPr>
        <p:txBody>
          <a:bodyPr vert="horz" lIns="0" tIns="0" rIns="0" bIns="0"/>
          <a:lstStyle>
            <a:lvl1pPr marL="0" indent="0" algn="ctr">
              <a:lnSpc>
                <a:spcPct val="130000"/>
              </a:lnSpc>
              <a:buNone/>
              <a:defRPr sz="12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139356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image with descri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Picture Placeholder 2"/>
          <p:cNvSpPr>
            <a:spLocks noGrp="1"/>
          </p:cNvSpPr>
          <p:nvPr>
            <p:ph type="pic" sz="quarter" idx="17"/>
          </p:nvPr>
        </p:nvSpPr>
        <p:spPr>
          <a:xfrm>
            <a:off x="0" y="1278122"/>
            <a:ext cx="9144000" cy="3090677"/>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5" name="Text Placeholder 2"/>
          <p:cNvSpPr>
            <a:spLocks noGrp="1"/>
          </p:cNvSpPr>
          <p:nvPr>
            <p:ph type="body" sz="quarter" idx="16" hasCustomPrompt="1"/>
          </p:nvPr>
        </p:nvSpPr>
        <p:spPr>
          <a:xfrm>
            <a:off x="443971" y="4616287"/>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Tree>
    <p:extLst>
      <p:ext uri="{BB962C8B-B14F-4D97-AF65-F5344CB8AC3E}">
        <p14:creationId xmlns:p14="http://schemas.microsoft.com/office/powerpoint/2010/main" val="4421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nodePh="1">
                                  <p:stCondLst>
                                    <p:cond delay="80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4" grpId="0"/>
      <p:bldP spid="5" grpId="0" build="p">
        <p:tmplLst>
          <p:tmpl lvl="1">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with content Clear">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7"/>
          <p:cNvSpPr>
            <a:spLocks noGrp="1"/>
          </p:cNvSpPr>
          <p:nvPr>
            <p:ph type="body" sz="quarter" idx="40" hasCustomPrompt="1"/>
          </p:nvPr>
        </p:nvSpPr>
        <p:spPr>
          <a:xfrm>
            <a:off x="452439" y="1223131"/>
            <a:ext cx="2948682"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75000"/>
                    <a:lumOff val="25000"/>
                  </a:schemeClr>
                </a:solidFill>
                <a:latin typeface="Lato Light"/>
                <a:cs typeface="Lato Light"/>
              </a:defRPr>
            </a:lvl1pPr>
          </a:lstStyle>
          <a:p>
            <a:pPr lvl="0"/>
            <a:r>
              <a:rPr lang="es-ES_tradnl" dirty="0" err="1"/>
              <a:t>Title</a:t>
            </a:r>
            <a:r>
              <a:rPr lang="es-ES_tradnl" dirty="0"/>
              <a:t> </a:t>
            </a:r>
            <a:r>
              <a:rPr lang="es-ES_tradnl" dirty="0" err="1"/>
              <a:t>example</a:t>
            </a:r>
            <a:r>
              <a:rPr lang="es-ES_tradnl" dirty="0"/>
              <a:t> </a:t>
            </a:r>
            <a:r>
              <a:rPr lang="es-ES_tradnl" dirty="0" err="1"/>
              <a:t>here</a:t>
            </a:r>
            <a:endParaRPr lang="es-ES_tradnl" dirty="0"/>
          </a:p>
        </p:txBody>
      </p:sp>
      <p:sp>
        <p:nvSpPr>
          <p:cNvPr id="5" name="Text Placeholder 7"/>
          <p:cNvSpPr>
            <a:spLocks noGrp="1"/>
          </p:cNvSpPr>
          <p:nvPr>
            <p:ph type="body" sz="quarter" idx="41" hasCustomPrompt="1"/>
          </p:nvPr>
        </p:nvSpPr>
        <p:spPr>
          <a:xfrm>
            <a:off x="452438" y="1624963"/>
            <a:ext cx="294868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7" name="Text Placeholder 2"/>
          <p:cNvSpPr>
            <a:spLocks noGrp="1"/>
          </p:cNvSpPr>
          <p:nvPr>
            <p:ph type="body" sz="quarter" idx="42" hasCustomPrompt="1"/>
          </p:nvPr>
        </p:nvSpPr>
        <p:spPr>
          <a:xfrm>
            <a:off x="467784" y="1900775"/>
            <a:ext cx="2932641" cy="1793567"/>
          </a:xfrm>
          <a:prstGeom prst="rect">
            <a:avLst/>
          </a:prstGeom>
        </p:spPr>
        <p:txBody>
          <a:bodyPr vert="horz" lIns="0" tIns="0" rIns="0" bIns="0"/>
          <a:lstStyle>
            <a:lvl1pPr marL="0" marR="0" indent="0" algn="just" defTabSz="405037" rtl="0" eaLnBrk="1" fontAlgn="auto" latinLnBrk="0" hangingPunct="1">
              <a:lnSpc>
                <a:spcPct val="130000"/>
              </a:lnSpc>
              <a:spcBef>
                <a:spcPct val="20000"/>
              </a:spcBef>
              <a:spcAft>
                <a:spcPts val="0"/>
              </a:spcAft>
              <a:buClrTx/>
              <a:buSzTx/>
              <a:buFont typeface="Arial"/>
              <a:buNone/>
              <a:tabLst/>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9" name="Text Placeholder 2"/>
          <p:cNvSpPr>
            <a:spLocks noGrp="1"/>
          </p:cNvSpPr>
          <p:nvPr>
            <p:ph type="body" sz="quarter" idx="64" hasCustomPrompt="1"/>
          </p:nvPr>
        </p:nvSpPr>
        <p:spPr>
          <a:xfrm>
            <a:off x="467783" y="4523255"/>
            <a:ext cx="2932641"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0" name="Text Placeholder 7"/>
          <p:cNvSpPr>
            <a:spLocks noGrp="1"/>
          </p:cNvSpPr>
          <p:nvPr>
            <p:ph type="body" sz="quarter" idx="18" hasCustomPrompt="1"/>
          </p:nvPr>
        </p:nvSpPr>
        <p:spPr>
          <a:xfrm>
            <a:off x="467783" y="3974582"/>
            <a:ext cx="2932641"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a:t>RESULT 1</a:t>
            </a:r>
          </a:p>
        </p:txBody>
      </p:sp>
      <p:sp>
        <p:nvSpPr>
          <p:cNvPr id="11" name="Text Placeholder 7"/>
          <p:cNvSpPr>
            <a:spLocks noGrp="1"/>
          </p:cNvSpPr>
          <p:nvPr>
            <p:ph type="body" sz="quarter" idx="65" hasCustomPrompt="1"/>
          </p:nvPr>
        </p:nvSpPr>
        <p:spPr>
          <a:xfrm>
            <a:off x="467783" y="4317574"/>
            <a:ext cx="2932641"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53980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400"/>
                                        <p:tgtEl>
                                          <p:spTgt spid="4">
                                            <p:txEl>
                                              <p:pRg st="0" end="0"/>
                                            </p:txEl>
                                          </p:spTgt>
                                        </p:tgtEl>
                                      </p:cBhvr>
                                    </p:animEffect>
                                    <p:anim calcmode="lin" valueType="num">
                                      <p:cBhvr>
                                        <p:cTn id="18"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400" fill="hold"/>
                                        <p:tgtEl>
                                          <p:spTgt spid="4">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anim calcmode="lin" valueType="num">
                                      <p:cBhvr>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5">
                                            <p:txEl>
                                              <p:pRg st="0" end="0"/>
                                            </p:txEl>
                                          </p:spTgt>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80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par>
                                <p:cTn id="28" presetID="10" presetClass="entr" presetSubtype="0" fill="hold" grpId="0" nodeType="withEffect">
                                  <p:stCondLst>
                                    <p:cond delay="80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fade">
                                      <p:cBhvr>
                                        <p:cTn id="30" dur="500"/>
                                        <p:tgtEl>
                                          <p:spTgt spid="7">
                                            <p:txEl>
                                              <p:pRg st="1" end="1"/>
                                            </p:txEl>
                                          </p:spTgt>
                                        </p:tgtEl>
                                      </p:cBhvr>
                                    </p:animEffect>
                                  </p:childTnLst>
                                </p:cTn>
                              </p:par>
                              <p:par>
                                <p:cTn id="31" presetID="10" presetClass="entr" presetSubtype="0" fill="hold" grpId="0" nodeType="withEffect">
                                  <p:stCondLst>
                                    <p:cond delay="80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500"/>
                                        <p:tgtEl>
                                          <p:spTgt spid="9">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fade">
                                      <p:cBhvr>
                                        <p:cTn id="36" dur="400"/>
                                        <p:tgtEl>
                                          <p:spTgt spid="10">
                                            <p:txEl>
                                              <p:pRg st="0" end="0"/>
                                            </p:txEl>
                                          </p:spTgt>
                                        </p:tgtEl>
                                      </p:cBhvr>
                                    </p:animEffect>
                                    <p:anim calcmode="lin" valueType="num">
                                      <p:cBhvr>
                                        <p:cTn id="37"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10">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anim calcmode="lin" valueType="num">
                                      <p:cBhvr>
                                        <p:cTn id="4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400"/>
                        <p:tgtEl>
                          <p:spTgt spid="4"/>
                        </p:tgtEl>
                      </p:cBhvr>
                    </p:animEffect>
                    <p:anim calcmode="lin" valueType="num">
                      <p:cBhvr>
                        <p:cTn dur="400" fill="hold"/>
                        <p:tgtEl>
                          <p:spTgt spid="4"/>
                        </p:tgtEl>
                        <p:attrNameLst>
                          <p:attrName>ppt_x</p:attrName>
                        </p:attrNameLst>
                      </p:cBhvr>
                      <p:tavLst>
                        <p:tav tm="0">
                          <p:val>
                            <p:strVal val="#ppt_x"/>
                          </p:val>
                        </p:tav>
                        <p:tav tm="100000">
                          <p:val>
                            <p:strVal val="#ppt_x"/>
                          </p:val>
                        </p:tav>
                      </p:tavLst>
                    </p:anim>
                    <p:anim calcmode="lin" valueType="num">
                      <p:cBhvr>
                        <p:cTn dur="40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withEffect">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with content Clear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443971" y="4636475"/>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5" name="Text Placeholder 7"/>
          <p:cNvSpPr>
            <a:spLocks noGrp="1"/>
          </p:cNvSpPr>
          <p:nvPr>
            <p:ph type="body" sz="quarter" idx="18" hasCustomPrompt="1"/>
          </p:nvPr>
        </p:nvSpPr>
        <p:spPr>
          <a:xfrm>
            <a:off x="427038" y="4257826"/>
            <a:ext cx="8247062" cy="359817"/>
          </a:xfrm>
          <a:prstGeom prst="rect">
            <a:avLst/>
          </a:prstGeom>
        </p:spPr>
        <p:txBody>
          <a:bodyPr vert="horz" lIns="0" tIns="40504" rIns="0" bIns="40504" anchor="ctr"/>
          <a:lstStyle>
            <a:lvl1pPr marL="0" indent="0" algn="l">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220279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400"/>
                                        <p:tgtEl>
                                          <p:spTgt spid="5">
                                            <p:txEl>
                                              <p:pRg st="0" end="0"/>
                                            </p:txEl>
                                          </p:spTgt>
                                        </p:tgtEl>
                                      </p:cBhvr>
                                    </p:animEffect>
                                    <p:anim calcmode="lin" valueType="num">
                                      <p:cBhvr>
                                        <p:cTn id="21"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with content Dark 2">
    <p:bg>
      <p:bgPr>
        <a:solidFill>
          <a:schemeClr val="accent1">
            <a:lumMod val="5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443971" y="4636475"/>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5" name="Text Placeholder 7"/>
          <p:cNvSpPr>
            <a:spLocks noGrp="1"/>
          </p:cNvSpPr>
          <p:nvPr>
            <p:ph type="body" sz="quarter" idx="18" hasCustomPrompt="1"/>
          </p:nvPr>
        </p:nvSpPr>
        <p:spPr>
          <a:xfrm>
            <a:off x="427038" y="4257826"/>
            <a:ext cx="8247062" cy="359817"/>
          </a:xfrm>
          <a:prstGeom prst="rect">
            <a:avLst/>
          </a:prstGeom>
        </p:spPr>
        <p:txBody>
          <a:bodyPr vert="horz" lIns="0" tIns="40504" rIns="0" bIns="40504" anchor="ctr"/>
          <a:lstStyle>
            <a:lvl1pPr marL="0" indent="0" algn="l">
              <a:lnSpc>
                <a:spcPct val="100000"/>
              </a:lnSpc>
              <a:spcBef>
                <a:spcPts val="0"/>
              </a:spcBef>
              <a:buNone/>
              <a:defRPr sz="1600" b="1" baseline="0">
                <a:solidFill>
                  <a:schemeClr val="bg1"/>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248587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400"/>
                                        <p:tgtEl>
                                          <p:spTgt spid="5">
                                            <p:txEl>
                                              <p:pRg st="0" end="0"/>
                                            </p:txEl>
                                          </p:spTgt>
                                        </p:tgtEl>
                                      </p:cBhvr>
                                    </p:animEffect>
                                    <p:anim calcmode="lin" valueType="num">
                                      <p:cBhvr>
                                        <p:cTn id="21"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s with date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0" name="Text Placeholder 2"/>
          <p:cNvSpPr>
            <a:spLocks noGrp="1"/>
          </p:cNvSpPr>
          <p:nvPr>
            <p:ph type="body" sz="quarter" idx="64" hasCustomPrompt="1"/>
          </p:nvPr>
        </p:nvSpPr>
        <p:spPr>
          <a:xfrm>
            <a:off x="443972" y="4568743"/>
            <a:ext cx="3907896"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p>
        </p:txBody>
      </p:sp>
      <p:sp>
        <p:nvSpPr>
          <p:cNvPr id="11" name="Text Placeholder 7"/>
          <p:cNvSpPr>
            <a:spLocks noGrp="1"/>
          </p:cNvSpPr>
          <p:nvPr>
            <p:ph type="body" sz="quarter" idx="18" hasCustomPrompt="1"/>
          </p:nvPr>
        </p:nvSpPr>
        <p:spPr>
          <a:xfrm>
            <a:off x="427038" y="3886736"/>
            <a:ext cx="3924830" cy="378649"/>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a:t>2015</a:t>
            </a:r>
          </a:p>
        </p:txBody>
      </p:sp>
      <p:sp>
        <p:nvSpPr>
          <p:cNvPr id="12" name="Text Placeholder 7"/>
          <p:cNvSpPr>
            <a:spLocks noGrp="1"/>
          </p:cNvSpPr>
          <p:nvPr>
            <p:ph type="body" sz="quarter" idx="65" hasCustomPrompt="1"/>
          </p:nvPr>
        </p:nvSpPr>
        <p:spPr>
          <a:xfrm>
            <a:off x="452438" y="4292797"/>
            <a:ext cx="389943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3" name="Text Placeholder 2"/>
          <p:cNvSpPr>
            <a:spLocks noGrp="1"/>
          </p:cNvSpPr>
          <p:nvPr>
            <p:ph type="body" sz="quarter" idx="66" hasCustomPrompt="1"/>
          </p:nvPr>
        </p:nvSpPr>
        <p:spPr>
          <a:xfrm>
            <a:off x="4774142" y="4568743"/>
            <a:ext cx="3907896"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p>
        </p:txBody>
      </p:sp>
      <p:sp>
        <p:nvSpPr>
          <p:cNvPr id="14" name="Text Placeholder 7"/>
          <p:cNvSpPr>
            <a:spLocks noGrp="1"/>
          </p:cNvSpPr>
          <p:nvPr>
            <p:ph type="body" sz="quarter" idx="67" hasCustomPrompt="1"/>
          </p:nvPr>
        </p:nvSpPr>
        <p:spPr>
          <a:xfrm>
            <a:off x="4757208" y="3886736"/>
            <a:ext cx="3924830" cy="378649"/>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a:t>2016</a:t>
            </a:r>
          </a:p>
        </p:txBody>
      </p:sp>
      <p:sp>
        <p:nvSpPr>
          <p:cNvPr id="15" name="Text Placeholder 7"/>
          <p:cNvSpPr>
            <a:spLocks noGrp="1"/>
          </p:cNvSpPr>
          <p:nvPr>
            <p:ph type="body" sz="quarter" idx="68" hasCustomPrompt="1"/>
          </p:nvPr>
        </p:nvSpPr>
        <p:spPr>
          <a:xfrm>
            <a:off x="4782608" y="4292797"/>
            <a:ext cx="389943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377703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400"/>
                                        <p:tgtEl>
                                          <p:spTgt spid="11">
                                            <p:txEl>
                                              <p:pRg st="0" end="0"/>
                                            </p:txEl>
                                          </p:spTgt>
                                        </p:tgtEl>
                                      </p:cBhvr>
                                    </p:animEffect>
                                    <p:anim calcmode="lin" valueType="num">
                                      <p:cBhvr>
                                        <p:cTn id="21" dur="4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11">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500"/>
                                        <p:tgtEl>
                                          <p:spTgt spid="12">
                                            <p:txEl>
                                              <p:pRg st="0" end="0"/>
                                            </p:txEl>
                                          </p:spTgt>
                                        </p:tgtEl>
                                      </p:cBhvr>
                                    </p:animEffect>
                                    <p:anim calcmode="lin" valueType="num">
                                      <p:cBhvr>
                                        <p:cTn id="26"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2">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fade">
                                      <p:cBhvr>
                                        <p:cTn id="30" dur="500"/>
                                        <p:tgtEl>
                                          <p:spTgt spid="13">
                                            <p:txEl>
                                              <p:pRg st="0" end="0"/>
                                            </p:txEl>
                                          </p:spTgt>
                                        </p:tgtEl>
                                      </p:cBhvr>
                                    </p:animEffect>
                                  </p:childTnLst>
                                </p:cTn>
                              </p:par>
                              <p:par>
                                <p:cTn id="31" presetID="42" presetClass="entr" presetSubtype="0" fill="hold" grpId="0" nodeType="withEffect">
                                  <p:stCondLst>
                                    <p:cond delay="20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fade">
                                      <p:cBhvr>
                                        <p:cTn id="33" dur="400"/>
                                        <p:tgtEl>
                                          <p:spTgt spid="14">
                                            <p:txEl>
                                              <p:pRg st="0" end="0"/>
                                            </p:txEl>
                                          </p:spTgt>
                                        </p:tgtEl>
                                      </p:cBhvr>
                                    </p:animEffect>
                                    <p:anim calcmode="lin" valueType="num">
                                      <p:cBhvr>
                                        <p:cTn id="34"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5" dur="400" fill="hold"/>
                                        <p:tgtEl>
                                          <p:spTgt spid="14">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15">
                                            <p:txEl>
                                              <p:pRg st="0" end="0"/>
                                            </p:txEl>
                                          </p:spTgt>
                                        </p:tgtEl>
                                        <p:attrNameLst>
                                          <p:attrName>style.visibility</p:attrName>
                                        </p:attrNameLst>
                                      </p:cBhvr>
                                      <p:to>
                                        <p:strVal val="visible"/>
                                      </p:to>
                                    </p:set>
                                    <p:animEffect transition="in" filter="fade">
                                      <p:cBhvr>
                                        <p:cTn id="38" dur="500"/>
                                        <p:tgtEl>
                                          <p:spTgt spid="15">
                                            <p:txEl>
                                              <p:pRg st="0" end="0"/>
                                            </p:txEl>
                                          </p:spTgt>
                                        </p:tgtEl>
                                      </p:cBhvr>
                                    </p:animEffect>
                                    <p:anim calcmode="lin" valueType="num">
                                      <p:cBhvr>
                                        <p:cTn id="3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400"/>
                        <p:tgtEl>
                          <p:spTgt spid="11"/>
                        </p:tgtEl>
                      </p:cBhvr>
                    </p:animEffect>
                    <p:anim calcmode="lin" valueType="num">
                      <p:cBhvr>
                        <p:cTn dur="400" fill="hold"/>
                        <p:tgtEl>
                          <p:spTgt spid="11"/>
                        </p:tgtEl>
                        <p:attrNameLst>
                          <p:attrName>ppt_x</p:attrName>
                        </p:attrNameLst>
                      </p:cBhvr>
                      <p:tavLst>
                        <p:tav tm="0">
                          <p:val>
                            <p:strVal val="#ppt_x"/>
                          </p:val>
                        </p:tav>
                        <p:tav tm="100000">
                          <p:val>
                            <p:strVal val="#ppt_x"/>
                          </p:val>
                        </p:tav>
                      </p:tavLst>
                    </p:anim>
                    <p:anim calcmode="lin" valueType="num">
                      <p:cBhvr>
                        <p:cTn dur="4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10" presetClass="entr" presetSubtype="0" fill="hold" nodeType="withEffect">
                  <p:stCondLst>
                    <p:cond delay="8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ight column with date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4748741" y="1788039"/>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 name="Text Placeholder 7"/>
          <p:cNvSpPr>
            <a:spLocks noGrp="1"/>
          </p:cNvSpPr>
          <p:nvPr>
            <p:ph type="body" sz="quarter" idx="18" hasCustomPrompt="1"/>
          </p:nvPr>
        </p:nvSpPr>
        <p:spPr>
          <a:xfrm>
            <a:off x="4748741" y="1273232"/>
            <a:ext cx="1770592" cy="287817"/>
          </a:xfrm>
          <a:prstGeom prst="rect">
            <a:avLst/>
          </a:prstGeom>
        </p:spPr>
        <p:txBody>
          <a:bodyPr vert="horz" lIns="0" tIns="40504" rIns="0" bIns="40504" anchor="ctr"/>
          <a:lstStyle>
            <a:lvl1pPr marL="0" indent="0" algn="l">
              <a:lnSpc>
                <a:spcPct val="100000"/>
              </a:lnSpc>
              <a:spcBef>
                <a:spcPts val="0"/>
              </a:spcBef>
              <a:buNone/>
              <a:defRPr sz="1800" b="1" baseline="0">
                <a:solidFill>
                  <a:schemeClr val="tx1">
                    <a:lumMod val="50000"/>
                    <a:lumOff val="50000"/>
                  </a:schemeClr>
                </a:solidFill>
                <a:latin typeface="Lato Regular"/>
                <a:cs typeface="Lato Regular"/>
              </a:defRPr>
            </a:lvl1pPr>
          </a:lstStyle>
          <a:p>
            <a:pPr lvl="0"/>
            <a:r>
              <a:rPr lang="es-ES_tradnl" dirty="0"/>
              <a:t>2000</a:t>
            </a:r>
          </a:p>
        </p:txBody>
      </p:sp>
      <p:sp>
        <p:nvSpPr>
          <p:cNvPr id="7" name="Text Placeholder 7"/>
          <p:cNvSpPr>
            <a:spLocks noGrp="1"/>
          </p:cNvSpPr>
          <p:nvPr>
            <p:ph type="body" sz="quarter" idx="65" hasCustomPrompt="1"/>
          </p:nvPr>
        </p:nvSpPr>
        <p:spPr>
          <a:xfrm>
            <a:off x="4748741" y="1582358"/>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8" name="Text Placeholder 2"/>
          <p:cNvSpPr>
            <a:spLocks noGrp="1"/>
          </p:cNvSpPr>
          <p:nvPr>
            <p:ph type="body" sz="quarter" idx="66" hasCustomPrompt="1"/>
          </p:nvPr>
        </p:nvSpPr>
        <p:spPr>
          <a:xfrm>
            <a:off x="6911446" y="1788039"/>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9" name="Text Placeholder 7"/>
          <p:cNvSpPr>
            <a:spLocks noGrp="1"/>
          </p:cNvSpPr>
          <p:nvPr>
            <p:ph type="body" sz="quarter" idx="67" hasCustomPrompt="1"/>
          </p:nvPr>
        </p:nvSpPr>
        <p:spPr>
          <a:xfrm>
            <a:off x="6911446" y="1273232"/>
            <a:ext cx="1770592" cy="287817"/>
          </a:xfrm>
          <a:prstGeom prst="rect">
            <a:avLst/>
          </a:prstGeom>
        </p:spPr>
        <p:txBody>
          <a:bodyPr vert="horz" lIns="0" tIns="40504" rIns="0" bIns="40504" anchor="ctr"/>
          <a:lstStyle>
            <a:lvl1pPr marL="0" indent="0" algn="l">
              <a:lnSpc>
                <a:spcPct val="100000"/>
              </a:lnSpc>
              <a:spcBef>
                <a:spcPts val="0"/>
              </a:spcBef>
              <a:buNone/>
              <a:defRPr sz="1800" b="1" baseline="0">
                <a:solidFill>
                  <a:schemeClr val="tx1">
                    <a:lumMod val="50000"/>
                    <a:lumOff val="50000"/>
                  </a:schemeClr>
                </a:solidFill>
                <a:latin typeface="Lato Regular"/>
                <a:cs typeface="Lato Regular"/>
              </a:defRPr>
            </a:lvl1pPr>
          </a:lstStyle>
          <a:p>
            <a:pPr lvl="0"/>
            <a:r>
              <a:rPr lang="es-ES_tradnl" dirty="0"/>
              <a:t>2000</a:t>
            </a:r>
          </a:p>
        </p:txBody>
      </p:sp>
      <p:sp>
        <p:nvSpPr>
          <p:cNvPr id="20" name="Text Placeholder 7"/>
          <p:cNvSpPr>
            <a:spLocks noGrp="1"/>
          </p:cNvSpPr>
          <p:nvPr>
            <p:ph type="body" sz="quarter" idx="68" hasCustomPrompt="1"/>
          </p:nvPr>
        </p:nvSpPr>
        <p:spPr>
          <a:xfrm>
            <a:off x="6911446" y="1582358"/>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1" name="Text Placeholder 2"/>
          <p:cNvSpPr>
            <a:spLocks noGrp="1"/>
          </p:cNvSpPr>
          <p:nvPr>
            <p:ph type="body" sz="quarter" idx="69" hasCustomPrompt="1"/>
          </p:nvPr>
        </p:nvSpPr>
        <p:spPr>
          <a:xfrm>
            <a:off x="4748741" y="3135145"/>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2" name="Text Placeholder 7"/>
          <p:cNvSpPr>
            <a:spLocks noGrp="1"/>
          </p:cNvSpPr>
          <p:nvPr>
            <p:ph type="body" sz="quarter" idx="70" hasCustomPrompt="1"/>
          </p:nvPr>
        </p:nvSpPr>
        <p:spPr>
          <a:xfrm>
            <a:off x="4748741" y="2620338"/>
            <a:ext cx="1770592" cy="287817"/>
          </a:xfrm>
          <a:prstGeom prst="rect">
            <a:avLst/>
          </a:prstGeom>
        </p:spPr>
        <p:txBody>
          <a:bodyPr vert="horz" lIns="0" tIns="40504" rIns="0" bIns="40504" anchor="ctr"/>
          <a:lstStyle>
            <a:lvl1pPr marL="0" indent="0" algn="l">
              <a:lnSpc>
                <a:spcPct val="100000"/>
              </a:lnSpc>
              <a:spcBef>
                <a:spcPts val="0"/>
              </a:spcBef>
              <a:buNone/>
              <a:defRPr sz="1800" b="1" baseline="0">
                <a:solidFill>
                  <a:schemeClr val="tx1">
                    <a:lumMod val="50000"/>
                    <a:lumOff val="50000"/>
                  </a:schemeClr>
                </a:solidFill>
                <a:latin typeface="Lato Regular"/>
                <a:cs typeface="Lato Regular"/>
              </a:defRPr>
            </a:lvl1pPr>
          </a:lstStyle>
          <a:p>
            <a:pPr lvl="0"/>
            <a:r>
              <a:rPr lang="es-ES_tradnl" dirty="0"/>
              <a:t>2000</a:t>
            </a:r>
          </a:p>
        </p:txBody>
      </p:sp>
      <p:sp>
        <p:nvSpPr>
          <p:cNvPr id="23" name="Text Placeholder 7"/>
          <p:cNvSpPr>
            <a:spLocks noGrp="1"/>
          </p:cNvSpPr>
          <p:nvPr>
            <p:ph type="body" sz="quarter" idx="71" hasCustomPrompt="1"/>
          </p:nvPr>
        </p:nvSpPr>
        <p:spPr>
          <a:xfrm>
            <a:off x="4748741" y="2929464"/>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4" name="Text Placeholder 2"/>
          <p:cNvSpPr>
            <a:spLocks noGrp="1"/>
          </p:cNvSpPr>
          <p:nvPr>
            <p:ph type="body" sz="quarter" idx="72" hasCustomPrompt="1"/>
          </p:nvPr>
        </p:nvSpPr>
        <p:spPr>
          <a:xfrm>
            <a:off x="6911446" y="3135145"/>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5" name="Text Placeholder 7"/>
          <p:cNvSpPr>
            <a:spLocks noGrp="1"/>
          </p:cNvSpPr>
          <p:nvPr>
            <p:ph type="body" sz="quarter" idx="73" hasCustomPrompt="1"/>
          </p:nvPr>
        </p:nvSpPr>
        <p:spPr>
          <a:xfrm>
            <a:off x="6911446" y="2620338"/>
            <a:ext cx="1770592" cy="287817"/>
          </a:xfrm>
          <a:prstGeom prst="rect">
            <a:avLst/>
          </a:prstGeom>
        </p:spPr>
        <p:txBody>
          <a:bodyPr vert="horz" lIns="0" tIns="40504" rIns="0" bIns="40504" anchor="ctr"/>
          <a:lstStyle>
            <a:lvl1pPr marL="0" indent="0" algn="l">
              <a:lnSpc>
                <a:spcPct val="100000"/>
              </a:lnSpc>
              <a:spcBef>
                <a:spcPts val="0"/>
              </a:spcBef>
              <a:buNone/>
              <a:defRPr sz="1800" b="1" baseline="0">
                <a:solidFill>
                  <a:schemeClr val="tx1">
                    <a:lumMod val="50000"/>
                    <a:lumOff val="50000"/>
                  </a:schemeClr>
                </a:solidFill>
                <a:latin typeface="Lato Regular"/>
                <a:cs typeface="Lato Regular"/>
              </a:defRPr>
            </a:lvl1pPr>
          </a:lstStyle>
          <a:p>
            <a:pPr lvl="0"/>
            <a:r>
              <a:rPr lang="es-ES_tradnl" dirty="0"/>
              <a:t>2000</a:t>
            </a:r>
          </a:p>
        </p:txBody>
      </p:sp>
      <p:sp>
        <p:nvSpPr>
          <p:cNvPr id="26" name="Text Placeholder 7"/>
          <p:cNvSpPr>
            <a:spLocks noGrp="1"/>
          </p:cNvSpPr>
          <p:nvPr>
            <p:ph type="body" sz="quarter" idx="74" hasCustomPrompt="1"/>
          </p:nvPr>
        </p:nvSpPr>
        <p:spPr>
          <a:xfrm>
            <a:off x="6911446" y="2929464"/>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75" hasCustomPrompt="1"/>
          </p:nvPr>
        </p:nvSpPr>
        <p:spPr>
          <a:xfrm>
            <a:off x="4748741" y="4453539"/>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8" name="Text Placeholder 7"/>
          <p:cNvSpPr>
            <a:spLocks noGrp="1"/>
          </p:cNvSpPr>
          <p:nvPr>
            <p:ph type="body" sz="quarter" idx="76" hasCustomPrompt="1"/>
          </p:nvPr>
        </p:nvSpPr>
        <p:spPr>
          <a:xfrm>
            <a:off x="4748741" y="3955773"/>
            <a:ext cx="1770592" cy="287817"/>
          </a:xfrm>
          <a:prstGeom prst="rect">
            <a:avLst/>
          </a:prstGeom>
        </p:spPr>
        <p:txBody>
          <a:bodyPr vert="horz" lIns="0" tIns="40504" rIns="0" bIns="40504" anchor="ctr"/>
          <a:lstStyle>
            <a:lvl1pPr marL="0" indent="0" algn="l">
              <a:lnSpc>
                <a:spcPct val="100000"/>
              </a:lnSpc>
              <a:spcBef>
                <a:spcPts val="0"/>
              </a:spcBef>
              <a:buNone/>
              <a:defRPr sz="1800" b="1" baseline="0">
                <a:solidFill>
                  <a:schemeClr val="tx1">
                    <a:lumMod val="50000"/>
                    <a:lumOff val="50000"/>
                  </a:schemeClr>
                </a:solidFill>
                <a:latin typeface="Lato Regular"/>
                <a:cs typeface="Lato Regular"/>
              </a:defRPr>
            </a:lvl1pPr>
          </a:lstStyle>
          <a:p>
            <a:pPr lvl="0"/>
            <a:r>
              <a:rPr lang="es-ES_tradnl" dirty="0"/>
              <a:t>2000</a:t>
            </a:r>
          </a:p>
        </p:txBody>
      </p:sp>
      <p:sp>
        <p:nvSpPr>
          <p:cNvPr id="29" name="Text Placeholder 7"/>
          <p:cNvSpPr>
            <a:spLocks noGrp="1"/>
          </p:cNvSpPr>
          <p:nvPr>
            <p:ph type="body" sz="quarter" idx="77" hasCustomPrompt="1"/>
          </p:nvPr>
        </p:nvSpPr>
        <p:spPr>
          <a:xfrm>
            <a:off x="4748741" y="4247858"/>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0" name="Text Placeholder 2"/>
          <p:cNvSpPr>
            <a:spLocks noGrp="1"/>
          </p:cNvSpPr>
          <p:nvPr>
            <p:ph type="body" sz="quarter" idx="78" hasCustomPrompt="1"/>
          </p:nvPr>
        </p:nvSpPr>
        <p:spPr>
          <a:xfrm>
            <a:off x="6911446" y="4453539"/>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1" name="Text Placeholder 7"/>
          <p:cNvSpPr>
            <a:spLocks noGrp="1"/>
          </p:cNvSpPr>
          <p:nvPr>
            <p:ph type="body" sz="quarter" idx="79" hasCustomPrompt="1"/>
          </p:nvPr>
        </p:nvSpPr>
        <p:spPr>
          <a:xfrm>
            <a:off x="6911446" y="3955773"/>
            <a:ext cx="1770592" cy="287817"/>
          </a:xfrm>
          <a:prstGeom prst="rect">
            <a:avLst/>
          </a:prstGeom>
        </p:spPr>
        <p:txBody>
          <a:bodyPr vert="horz" lIns="0" tIns="40504" rIns="0" bIns="40504" anchor="ctr"/>
          <a:lstStyle>
            <a:lvl1pPr marL="0" indent="0" algn="l">
              <a:lnSpc>
                <a:spcPct val="100000"/>
              </a:lnSpc>
              <a:spcBef>
                <a:spcPts val="0"/>
              </a:spcBef>
              <a:buNone/>
              <a:defRPr sz="1800" b="1" baseline="0">
                <a:solidFill>
                  <a:schemeClr val="tx1">
                    <a:lumMod val="50000"/>
                    <a:lumOff val="50000"/>
                  </a:schemeClr>
                </a:solidFill>
                <a:latin typeface="Lato Regular"/>
                <a:cs typeface="Lato Regular"/>
              </a:defRPr>
            </a:lvl1pPr>
          </a:lstStyle>
          <a:p>
            <a:pPr lvl="0"/>
            <a:r>
              <a:rPr lang="es-ES_tradnl" dirty="0"/>
              <a:t>2000</a:t>
            </a:r>
          </a:p>
        </p:txBody>
      </p:sp>
      <p:sp>
        <p:nvSpPr>
          <p:cNvPr id="32" name="Text Placeholder 7"/>
          <p:cNvSpPr>
            <a:spLocks noGrp="1"/>
          </p:cNvSpPr>
          <p:nvPr>
            <p:ph type="body" sz="quarter" idx="80" hasCustomPrompt="1"/>
          </p:nvPr>
        </p:nvSpPr>
        <p:spPr>
          <a:xfrm>
            <a:off x="6911446" y="4247858"/>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421499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400"/>
                                        <p:tgtEl>
                                          <p:spTgt spid="5">
                                            <p:txEl>
                                              <p:pRg st="0" end="0"/>
                                            </p:txEl>
                                          </p:spTgt>
                                        </p:tgtEl>
                                      </p:cBhvr>
                                    </p:animEffect>
                                    <p:anim calcmode="lin" valueType="num">
                                      <p:cBhvr>
                                        <p:cTn id="21"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anim calcmode="lin" valueType="num">
                                      <p:cBhvr>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7">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18">
                                            <p:txEl>
                                              <p:pRg st="0" end="0"/>
                                            </p:txEl>
                                          </p:spTgt>
                                        </p:tgtEl>
                                        <p:attrNameLst>
                                          <p:attrName>style.visibility</p:attrName>
                                        </p:attrNameLst>
                                      </p:cBhvr>
                                      <p:to>
                                        <p:strVal val="visible"/>
                                      </p:to>
                                    </p:set>
                                    <p:animEffect transition="in" filter="fade">
                                      <p:cBhvr>
                                        <p:cTn id="30" dur="500"/>
                                        <p:tgtEl>
                                          <p:spTgt spid="18">
                                            <p:txEl>
                                              <p:pRg st="0" end="0"/>
                                            </p:txEl>
                                          </p:spTgt>
                                        </p:tgtEl>
                                      </p:cBhvr>
                                    </p:animEffect>
                                  </p:childTnLst>
                                </p:cTn>
                              </p:par>
                              <p:par>
                                <p:cTn id="31" presetID="42" presetClass="entr" presetSubtype="0" fill="hold" grpId="0" nodeType="withEffect">
                                  <p:stCondLst>
                                    <p:cond delay="200"/>
                                  </p:stCondLst>
                                  <p:childTnLst>
                                    <p:set>
                                      <p:cBhvr>
                                        <p:cTn id="32" dur="1" fill="hold">
                                          <p:stCondLst>
                                            <p:cond delay="0"/>
                                          </p:stCondLst>
                                        </p:cTn>
                                        <p:tgtEl>
                                          <p:spTgt spid="19">
                                            <p:txEl>
                                              <p:pRg st="0" end="0"/>
                                            </p:txEl>
                                          </p:spTgt>
                                        </p:tgtEl>
                                        <p:attrNameLst>
                                          <p:attrName>style.visibility</p:attrName>
                                        </p:attrNameLst>
                                      </p:cBhvr>
                                      <p:to>
                                        <p:strVal val="visible"/>
                                      </p:to>
                                    </p:set>
                                    <p:animEffect transition="in" filter="fade">
                                      <p:cBhvr>
                                        <p:cTn id="33" dur="400"/>
                                        <p:tgtEl>
                                          <p:spTgt spid="19">
                                            <p:txEl>
                                              <p:pRg st="0" end="0"/>
                                            </p:txEl>
                                          </p:spTgt>
                                        </p:tgtEl>
                                      </p:cBhvr>
                                    </p:animEffect>
                                    <p:anim calcmode="lin" valueType="num">
                                      <p:cBhvr>
                                        <p:cTn id="34"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5" dur="400" fill="hold"/>
                                        <p:tgtEl>
                                          <p:spTgt spid="19">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20">
                                            <p:txEl>
                                              <p:pRg st="0" end="0"/>
                                            </p:txEl>
                                          </p:spTgt>
                                        </p:tgtEl>
                                        <p:attrNameLst>
                                          <p:attrName>style.visibility</p:attrName>
                                        </p:attrNameLst>
                                      </p:cBhvr>
                                      <p:to>
                                        <p:strVal val="visible"/>
                                      </p:to>
                                    </p:set>
                                    <p:animEffect transition="in" filter="fade">
                                      <p:cBhvr>
                                        <p:cTn id="38" dur="500"/>
                                        <p:tgtEl>
                                          <p:spTgt spid="20">
                                            <p:txEl>
                                              <p:pRg st="0" end="0"/>
                                            </p:txEl>
                                          </p:spTgt>
                                        </p:tgtEl>
                                      </p:cBhvr>
                                    </p:animEffect>
                                    <p:anim calcmode="lin" valueType="num">
                                      <p:cBhvr>
                                        <p:cTn id="3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0" end="0"/>
                                            </p:txEl>
                                          </p:spTgt>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800"/>
                                  </p:stCondLst>
                                  <p:childTnLst>
                                    <p:set>
                                      <p:cBhvr>
                                        <p:cTn id="42" dur="1" fill="hold">
                                          <p:stCondLst>
                                            <p:cond delay="0"/>
                                          </p:stCondLst>
                                        </p:cTn>
                                        <p:tgtEl>
                                          <p:spTgt spid="21">
                                            <p:txEl>
                                              <p:pRg st="0" end="0"/>
                                            </p:txEl>
                                          </p:spTgt>
                                        </p:tgtEl>
                                        <p:attrNameLst>
                                          <p:attrName>style.visibility</p:attrName>
                                        </p:attrNameLst>
                                      </p:cBhvr>
                                      <p:to>
                                        <p:strVal val="visible"/>
                                      </p:to>
                                    </p:set>
                                    <p:animEffect transition="in" filter="fade">
                                      <p:cBhvr>
                                        <p:cTn id="43" dur="500"/>
                                        <p:tgtEl>
                                          <p:spTgt spid="21">
                                            <p:txEl>
                                              <p:pRg st="0" end="0"/>
                                            </p:txEl>
                                          </p:spTgt>
                                        </p:tgtEl>
                                      </p:cBhvr>
                                    </p:animEffect>
                                  </p:childTnLst>
                                </p:cTn>
                              </p:par>
                              <p:par>
                                <p:cTn id="44" presetID="42" presetClass="entr" presetSubtype="0" fill="hold" grpId="0" nodeType="withEffect">
                                  <p:stCondLst>
                                    <p:cond delay="200"/>
                                  </p:stCondLst>
                                  <p:childTnLst>
                                    <p:set>
                                      <p:cBhvr>
                                        <p:cTn id="45" dur="1" fill="hold">
                                          <p:stCondLst>
                                            <p:cond delay="0"/>
                                          </p:stCondLst>
                                        </p:cTn>
                                        <p:tgtEl>
                                          <p:spTgt spid="22">
                                            <p:txEl>
                                              <p:pRg st="0" end="0"/>
                                            </p:txEl>
                                          </p:spTgt>
                                        </p:tgtEl>
                                        <p:attrNameLst>
                                          <p:attrName>style.visibility</p:attrName>
                                        </p:attrNameLst>
                                      </p:cBhvr>
                                      <p:to>
                                        <p:strVal val="visible"/>
                                      </p:to>
                                    </p:set>
                                    <p:animEffect transition="in" filter="fade">
                                      <p:cBhvr>
                                        <p:cTn id="46" dur="400"/>
                                        <p:tgtEl>
                                          <p:spTgt spid="22">
                                            <p:txEl>
                                              <p:pRg st="0" end="0"/>
                                            </p:txEl>
                                          </p:spTgt>
                                        </p:tgtEl>
                                      </p:cBhvr>
                                    </p:animEffect>
                                    <p:anim calcmode="lin" valueType="num">
                                      <p:cBhvr>
                                        <p:cTn id="47" dur="4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48" dur="400" fill="hold"/>
                                        <p:tgtEl>
                                          <p:spTgt spid="22">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23">
                                            <p:txEl>
                                              <p:pRg st="0" end="0"/>
                                            </p:txEl>
                                          </p:spTgt>
                                        </p:tgtEl>
                                        <p:attrNameLst>
                                          <p:attrName>style.visibility</p:attrName>
                                        </p:attrNameLst>
                                      </p:cBhvr>
                                      <p:to>
                                        <p:strVal val="visible"/>
                                      </p:to>
                                    </p:set>
                                    <p:animEffect transition="in" filter="fade">
                                      <p:cBhvr>
                                        <p:cTn id="51" dur="500"/>
                                        <p:tgtEl>
                                          <p:spTgt spid="23">
                                            <p:txEl>
                                              <p:pRg st="0" end="0"/>
                                            </p:txEl>
                                          </p:spTgt>
                                        </p:tgtEl>
                                      </p:cBhvr>
                                    </p:animEffect>
                                    <p:anim calcmode="lin" valueType="num">
                                      <p:cBhvr>
                                        <p:cTn id="5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23">
                                            <p:txEl>
                                              <p:pRg st="0" end="0"/>
                                            </p:txEl>
                                          </p:spTgt>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800"/>
                                  </p:stCondLst>
                                  <p:childTnLst>
                                    <p:set>
                                      <p:cBhvr>
                                        <p:cTn id="55" dur="1" fill="hold">
                                          <p:stCondLst>
                                            <p:cond delay="0"/>
                                          </p:stCondLst>
                                        </p:cTn>
                                        <p:tgtEl>
                                          <p:spTgt spid="24">
                                            <p:txEl>
                                              <p:pRg st="0" end="0"/>
                                            </p:txEl>
                                          </p:spTgt>
                                        </p:tgtEl>
                                        <p:attrNameLst>
                                          <p:attrName>style.visibility</p:attrName>
                                        </p:attrNameLst>
                                      </p:cBhvr>
                                      <p:to>
                                        <p:strVal val="visible"/>
                                      </p:to>
                                    </p:set>
                                    <p:animEffect transition="in" filter="fade">
                                      <p:cBhvr>
                                        <p:cTn id="56" dur="500"/>
                                        <p:tgtEl>
                                          <p:spTgt spid="24">
                                            <p:txEl>
                                              <p:pRg st="0" end="0"/>
                                            </p:txEl>
                                          </p:spTgt>
                                        </p:tgtEl>
                                      </p:cBhvr>
                                    </p:animEffect>
                                  </p:childTnLst>
                                </p:cTn>
                              </p:par>
                              <p:par>
                                <p:cTn id="57" presetID="42" presetClass="entr" presetSubtype="0" fill="hold" grpId="0" nodeType="withEffect">
                                  <p:stCondLst>
                                    <p:cond delay="200"/>
                                  </p:stCondLst>
                                  <p:childTnLst>
                                    <p:set>
                                      <p:cBhvr>
                                        <p:cTn id="58" dur="1" fill="hold">
                                          <p:stCondLst>
                                            <p:cond delay="0"/>
                                          </p:stCondLst>
                                        </p:cTn>
                                        <p:tgtEl>
                                          <p:spTgt spid="25">
                                            <p:txEl>
                                              <p:pRg st="0" end="0"/>
                                            </p:txEl>
                                          </p:spTgt>
                                        </p:tgtEl>
                                        <p:attrNameLst>
                                          <p:attrName>style.visibility</p:attrName>
                                        </p:attrNameLst>
                                      </p:cBhvr>
                                      <p:to>
                                        <p:strVal val="visible"/>
                                      </p:to>
                                    </p:set>
                                    <p:animEffect transition="in" filter="fade">
                                      <p:cBhvr>
                                        <p:cTn id="59" dur="400"/>
                                        <p:tgtEl>
                                          <p:spTgt spid="25">
                                            <p:txEl>
                                              <p:pRg st="0" end="0"/>
                                            </p:txEl>
                                          </p:spTgt>
                                        </p:tgtEl>
                                      </p:cBhvr>
                                    </p:animEffect>
                                    <p:anim calcmode="lin" valueType="num">
                                      <p:cBhvr>
                                        <p:cTn id="60" dur="4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61" dur="400" fill="hold"/>
                                        <p:tgtEl>
                                          <p:spTgt spid="25">
                                            <p:txEl>
                                              <p:pRg st="0" end="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26">
                                            <p:txEl>
                                              <p:pRg st="0" end="0"/>
                                            </p:txEl>
                                          </p:spTgt>
                                        </p:tgtEl>
                                        <p:attrNameLst>
                                          <p:attrName>style.visibility</p:attrName>
                                        </p:attrNameLst>
                                      </p:cBhvr>
                                      <p:to>
                                        <p:strVal val="visible"/>
                                      </p:to>
                                    </p:set>
                                    <p:animEffect transition="in" filter="fade">
                                      <p:cBhvr>
                                        <p:cTn id="64" dur="500"/>
                                        <p:tgtEl>
                                          <p:spTgt spid="26">
                                            <p:txEl>
                                              <p:pRg st="0" end="0"/>
                                            </p:txEl>
                                          </p:spTgt>
                                        </p:tgtEl>
                                      </p:cBhvr>
                                    </p:animEffect>
                                    <p:anim calcmode="lin" valueType="num">
                                      <p:cBhvr>
                                        <p:cTn id="6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66" dur="500" fill="hold"/>
                                        <p:tgtEl>
                                          <p:spTgt spid="26">
                                            <p:txEl>
                                              <p:pRg st="0" end="0"/>
                                            </p:txEl>
                                          </p:spTgt>
                                        </p:tgtEl>
                                        <p:attrNameLst>
                                          <p:attrName>ppt_y</p:attrName>
                                        </p:attrNameLst>
                                      </p:cBhvr>
                                      <p:tavLst>
                                        <p:tav tm="0">
                                          <p:val>
                                            <p:strVal val="#ppt_y+.1"/>
                                          </p:val>
                                        </p:tav>
                                        <p:tav tm="100000">
                                          <p:val>
                                            <p:strVal val="#ppt_y"/>
                                          </p:val>
                                        </p:tav>
                                      </p:tavLst>
                                    </p:anim>
                                  </p:childTnLst>
                                </p:cTn>
                              </p:par>
                              <p:par>
                                <p:cTn id="67" presetID="10" presetClass="entr" presetSubtype="0" fill="hold" grpId="0" nodeType="withEffect">
                                  <p:stCondLst>
                                    <p:cond delay="800"/>
                                  </p:stCondLst>
                                  <p:childTnLst>
                                    <p:set>
                                      <p:cBhvr>
                                        <p:cTn id="68" dur="1" fill="hold">
                                          <p:stCondLst>
                                            <p:cond delay="0"/>
                                          </p:stCondLst>
                                        </p:cTn>
                                        <p:tgtEl>
                                          <p:spTgt spid="27">
                                            <p:txEl>
                                              <p:pRg st="0" end="0"/>
                                            </p:txEl>
                                          </p:spTgt>
                                        </p:tgtEl>
                                        <p:attrNameLst>
                                          <p:attrName>style.visibility</p:attrName>
                                        </p:attrNameLst>
                                      </p:cBhvr>
                                      <p:to>
                                        <p:strVal val="visible"/>
                                      </p:to>
                                    </p:set>
                                    <p:animEffect transition="in" filter="fade">
                                      <p:cBhvr>
                                        <p:cTn id="69" dur="500"/>
                                        <p:tgtEl>
                                          <p:spTgt spid="27">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28">
                                            <p:txEl>
                                              <p:pRg st="0" end="0"/>
                                            </p:txEl>
                                          </p:spTgt>
                                        </p:tgtEl>
                                        <p:attrNameLst>
                                          <p:attrName>style.visibility</p:attrName>
                                        </p:attrNameLst>
                                      </p:cBhvr>
                                      <p:to>
                                        <p:strVal val="visible"/>
                                      </p:to>
                                    </p:set>
                                    <p:animEffect transition="in" filter="fade">
                                      <p:cBhvr>
                                        <p:cTn id="72" dur="400"/>
                                        <p:tgtEl>
                                          <p:spTgt spid="28">
                                            <p:txEl>
                                              <p:pRg st="0" end="0"/>
                                            </p:txEl>
                                          </p:spTgt>
                                        </p:tgtEl>
                                      </p:cBhvr>
                                    </p:animEffect>
                                    <p:anim calcmode="lin" valueType="num">
                                      <p:cBhvr>
                                        <p:cTn id="73"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74" dur="400" fill="hold"/>
                                        <p:tgtEl>
                                          <p:spTgt spid="28">
                                            <p:txEl>
                                              <p:pRg st="0" end="0"/>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29">
                                            <p:txEl>
                                              <p:pRg st="0" end="0"/>
                                            </p:txEl>
                                          </p:spTgt>
                                        </p:tgtEl>
                                        <p:attrNameLst>
                                          <p:attrName>style.visibility</p:attrName>
                                        </p:attrNameLst>
                                      </p:cBhvr>
                                      <p:to>
                                        <p:strVal val="visible"/>
                                      </p:to>
                                    </p:set>
                                    <p:animEffect transition="in" filter="fade">
                                      <p:cBhvr>
                                        <p:cTn id="77" dur="500"/>
                                        <p:tgtEl>
                                          <p:spTgt spid="29">
                                            <p:txEl>
                                              <p:pRg st="0" end="0"/>
                                            </p:txEl>
                                          </p:spTgt>
                                        </p:tgtEl>
                                      </p:cBhvr>
                                    </p:animEffect>
                                    <p:anim calcmode="lin" valueType="num">
                                      <p:cBhvr>
                                        <p:cTn id="78"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79" dur="500" fill="hold"/>
                                        <p:tgtEl>
                                          <p:spTgt spid="29">
                                            <p:txEl>
                                              <p:pRg st="0" end="0"/>
                                            </p:txEl>
                                          </p:spTgt>
                                        </p:tgtEl>
                                        <p:attrNameLst>
                                          <p:attrName>ppt_y</p:attrName>
                                        </p:attrNameLst>
                                      </p:cBhvr>
                                      <p:tavLst>
                                        <p:tav tm="0">
                                          <p:val>
                                            <p:strVal val="#ppt_y+.1"/>
                                          </p:val>
                                        </p:tav>
                                        <p:tav tm="100000">
                                          <p:val>
                                            <p:strVal val="#ppt_y"/>
                                          </p:val>
                                        </p:tav>
                                      </p:tavLst>
                                    </p:anim>
                                  </p:childTnLst>
                                </p:cTn>
                              </p:par>
                              <p:par>
                                <p:cTn id="80" presetID="10" presetClass="entr" presetSubtype="0" fill="hold" grpId="0" nodeType="withEffect">
                                  <p:stCondLst>
                                    <p:cond delay="800"/>
                                  </p:stCondLst>
                                  <p:childTnLst>
                                    <p:set>
                                      <p:cBhvr>
                                        <p:cTn id="81" dur="1" fill="hold">
                                          <p:stCondLst>
                                            <p:cond delay="0"/>
                                          </p:stCondLst>
                                        </p:cTn>
                                        <p:tgtEl>
                                          <p:spTgt spid="30">
                                            <p:txEl>
                                              <p:pRg st="0" end="0"/>
                                            </p:txEl>
                                          </p:spTgt>
                                        </p:tgtEl>
                                        <p:attrNameLst>
                                          <p:attrName>style.visibility</p:attrName>
                                        </p:attrNameLst>
                                      </p:cBhvr>
                                      <p:to>
                                        <p:strVal val="visible"/>
                                      </p:to>
                                    </p:set>
                                    <p:animEffect transition="in" filter="fade">
                                      <p:cBhvr>
                                        <p:cTn id="82" dur="500"/>
                                        <p:tgtEl>
                                          <p:spTgt spid="30">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31">
                                            <p:txEl>
                                              <p:pRg st="0" end="0"/>
                                            </p:txEl>
                                          </p:spTgt>
                                        </p:tgtEl>
                                        <p:attrNameLst>
                                          <p:attrName>style.visibility</p:attrName>
                                        </p:attrNameLst>
                                      </p:cBhvr>
                                      <p:to>
                                        <p:strVal val="visible"/>
                                      </p:to>
                                    </p:set>
                                    <p:animEffect transition="in" filter="fade">
                                      <p:cBhvr>
                                        <p:cTn id="85" dur="400"/>
                                        <p:tgtEl>
                                          <p:spTgt spid="31">
                                            <p:txEl>
                                              <p:pRg st="0" end="0"/>
                                            </p:txEl>
                                          </p:spTgt>
                                        </p:tgtEl>
                                      </p:cBhvr>
                                    </p:animEffect>
                                    <p:anim calcmode="lin" valueType="num">
                                      <p:cBhvr>
                                        <p:cTn id="86" dur="4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31">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32">
                                            <p:txEl>
                                              <p:pRg st="0" end="0"/>
                                            </p:txEl>
                                          </p:spTgt>
                                        </p:tgtEl>
                                        <p:attrNameLst>
                                          <p:attrName>style.visibility</p:attrName>
                                        </p:attrNameLst>
                                      </p:cBhvr>
                                      <p:to>
                                        <p:strVal val="visible"/>
                                      </p:to>
                                    </p:set>
                                    <p:animEffect transition="in" filter="fade">
                                      <p:cBhvr>
                                        <p:cTn id="90" dur="500"/>
                                        <p:tgtEl>
                                          <p:spTgt spid="32">
                                            <p:txEl>
                                              <p:pRg st="0" end="0"/>
                                            </p:txEl>
                                          </p:spTgt>
                                        </p:tgtEl>
                                      </p:cBhvr>
                                    </p:animEffect>
                                    <p:anim calcmode="lin" valueType="num">
                                      <p:cBhvr>
                                        <p:cTn id="91"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400"/>
                        <p:tgtEl>
                          <p:spTgt spid="19"/>
                        </p:tgtEl>
                      </p:cBhvr>
                    </p:animEffect>
                    <p:anim calcmode="lin" valueType="num">
                      <p:cBhvr>
                        <p:cTn dur="400" fill="hold"/>
                        <p:tgtEl>
                          <p:spTgt spid="19"/>
                        </p:tgtEl>
                        <p:attrNameLst>
                          <p:attrName>ppt_x</p:attrName>
                        </p:attrNameLst>
                      </p:cBhvr>
                      <p:tavLst>
                        <p:tav tm="0">
                          <p:val>
                            <p:strVal val="#ppt_x"/>
                          </p:val>
                        </p:tav>
                        <p:tav tm="100000">
                          <p:val>
                            <p:strVal val="#ppt_x"/>
                          </p:val>
                        </p:tav>
                      </p:tavLst>
                    </p:anim>
                    <p:anim calcmode="lin" valueType="num">
                      <p:cBhvr>
                        <p:cTn dur="4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42" presetClass="entr" presetSubtype="0"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Effect transition="in" filter="fade">
                      <p:cBhvr>
                        <p:cTn dur="400"/>
                        <p:tgtEl>
                          <p:spTgt spid="22"/>
                        </p:tgtEl>
                      </p:cBhvr>
                    </p:animEffect>
                    <p:anim calcmode="lin" valueType="num">
                      <p:cBhvr>
                        <p:cTn dur="400" fill="hold"/>
                        <p:tgtEl>
                          <p:spTgt spid="22"/>
                        </p:tgtEl>
                        <p:attrNameLst>
                          <p:attrName>ppt_x</p:attrName>
                        </p:attrNameLst>
                      </p:cBhvr>
                      <p:tavLst>
                        <p:tav tm="0">
                          <p:val>
                            <p:strVal val="#ppt_x"/>
                          </p:val>
                        </p:tav>
                        <p:tav tm="100000">
                          <p:val>
                            <p:strVal val="#ppt_x"/>
                          </p:val>
                        </p:tav>
                      </p:tavLst>
                    </p:anim>
                    <p:anim calcmode="lin" valueType="num">
                      <p:cBhvr>
                        <p:cTn dur="400" fill="hold"/>
                        <p:tgtEl>
                          <p:spTgt spid="22"/>
                        </p:tgtEl>
                        <p:attrNameLst>
                          <p:attrName>ppt_y</p:attrName>
                        </p:attrNameLst>
                      </p:cBhvr>
                      <p:tavLst>
                        <p:tav tm="0">
                          <p:val>
                            <p:strVal val="#ppt_y+.1"/>
                          </p:val>
                        </p:tav>
                        <p:tav tm="100000">
                          <p:val>
                            <p:strVal val="#ppt_y"/>
                          </p:val>
                        </p:tav>
                      </p:tavLst>
                    </p:anim>
                  </p:childTnLst>
                </p:cTn>
              </p:par>
            </p:tnLst>
          </p:tmpl>
        </p:tmplLst>
      </p:bldP>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400"/>
                        <p:tgtEl>
                          <p:spTgt spid="25"/>
                        </p:tgtEl>
                      </p:cBhvr>
                    </p:animEffect>
                    <p:anim calcmode="lin" valueType="num">
                      <p:cBhvr>
                        <p:cTn dur="400" fill="hold"/>
                        <p:tgtEl>
                          <p:spTgt spid="25"/>
                        </p:tgtEl>
                        <p:attrNameLst>
                          <p:attrName>ppt_x</p:attrName>
                        </p:attrNameLst>
                      </p:cBhvr>
                      <p:tavLst>
                        <p:tav tm="0">
                          <p:val>
                            <p:strVal val="#ppt_x"/>
                          </p:val>
                        </p:tav>
                        <p:tav tm="100000">
                          <p:val>
                            <p:strVal val="#ppt_x"/>
                          </p:val>
                        </p:tav>
                      </p:tavLst>
                    </p:anim>
                    <p:anim calcmode="lin" valueType="num">
                      <p:cBhvr>
                        <p:cTn dur="4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anim calcmode="lin" valueType="num">
                      <p:cBhvr>
                        <p:cTn dur="500" fill="hold"/>
                        <p:tgtEl>
                          <p:spTgt spid="29"/>
                        </p:tgtEl>
                        <p:attrNameLst>
                          <p:attrName>ppt_x</p:attrName>
                        </p:attrNameLst>
                      </p:cBhvr>
                      <p:tavLst>
                        <p:tav tm="0">
                          <p:val>
                            <p:strVal val="#ppt_x"/>
                          </p:val>
                        </p:tav>
                        <p:tav tm="100000">
                          <p:val>
                            <p:strVal val="#ppt_x"/>
                          </p:val>
                        </p:tav>
                      </p:tavLst>
                    </p:anim>
                    <p:anim calcmode="lin" valueType="num">
                      <p:cBhvr>
                        <p:cTn dur="5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10" presetClass="entr" presetSubtype="0" fill="hold" nodeType="withEffect">
                  <p:stCondLst>
                    <p:cond delay="8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42" presetClass="entr" presetSubtype="0"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fade">
                      <p:cBhvr>
                        <p:cTn dur="400"/>
                        <p:tgtEl>
                          <p:spTgt spid="31"/>
                        </p:tgtEl>
                      </p:cBhvr>
                    </p:animEffect>
                    <p:anim calcmode="lin" valueType="num">
                      <p:cBhvr>
                        <p:cTn dur="400" fill="hold"/>
                        <p:tgtEl>
                          <p:spTgt spid="31"/>
                        </p:tgtEl>
                        <p:attrNameLst>
                          <p:attrName>ppt_x</p:attrName>
                        </p:attrNameLst>
                      </p:cBhvr>
                      <p:tavLst>
                        <p:tav tm="0">
                          <p:val>
                            <p:strVal val="#ppt_x"/>
                          </p:val>
                        </p:tav>
                        <p:tav tm="100000">
                          <p:val>
                            <p:strVal val="#ppt_x"/>
                          </p:val>
                        </p:tav>
                      </p:tavLst>
                    </p:anim>
                    <p:anim calcmode="lin" valueType="num">
                      <p:cBhvr>
                        <p:cTn dur="40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anim calcmode="lin" valueType="num">
                      <p:cBhvr>
                        <p:cTn dur="500" fill="hold"/>
                        <p:tgtEl>
                          <p:spTgt spid="32"/>
                        </p:tgtEl>
                        <p:attrNameLst>
                          <p:attrName>ppt_x</p:attrName>
                        </p:attrNameLst>
                      </p:cBhvr>
                      <p:tavLst>
                        <p:tav tm="0">
                          <p:val>
                            <p:strVal val="#ppt_x"/>
                          </p:val>
                        </p:tav>
                        <p:tav tm="100000">
                          <p:val>
                            <p:strVal val="#ppt_x"/>
                          </p:val>
                        </p:tav>
                      </p:tavLst>
                    </p:anim>
                    <p:anim calcmode="lin" valueType="num">
                      <p:cBhvr>
                        <p:cTn dur="500" fill="hold"/>
                        <p:tgtEl>
                          <p:spTgt spid="3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columns results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413811" y="3515246"/>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 name="Text Placeholder 7"/>
          <p:cNvSpPr>
            <a:spLocks noGrp="1"/>
          </p:cNvSpPr>
          <p:nvPr>
            <p:ph type="body" sz="quarter" idx="18" hasCustomPrompt="1"/>
          </p:nvPr>
        </p:nvSpPr>
        <p:spPr>
          <a:xfrm>
            <a:off x="413811" y="2983506"/>
            <a:ext cx="1770592"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a:t>RESULT 1</a:t>
            </a:r>
          </a:p>
        </p:txBody>
      </p:sp>
      <p:sp>
        <p:nvSpPr>
          <p:cNvPr id="7" name="Text Placeholder 7"/>
          <p:cNvSpPr>
            <a:spLocks noGrp="1"/>
          </p:cNvSpPr>
          <p:nvPr>
            <p:ph type="body" sz="quarter" idx="65" hasCustomPrompt="1"/>
          </p:nvPr>
        </p:nvSpPr>
        <p:spPr>
          <a:xfrm>
            <a:off x="413811" y="3309565"/>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3" name="Text Placeholder 2"/>
          <p:cNvSpPr>
            <a:spLocks noGrp="1"/>
          </p:cNvSpPr>
          <p:nvPr>
            <p:ph type="body" sz="quarter" idx="66" hasCustomPrompt="1"/>
          </p:nvPr>
        </p:nvSpPr>
        <p:spPr>
          <a:xfrm>
            <a:off x="2513541" y="3515246"/>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4" name="Text Placeholder 7"/>
          <p:cNvSpPr>
            <a:spLocks noGrp="1"/>
          </p:cNvSpPr>
          <p:nvPr>
            <p:ph type="body" sz="quarter" idx="67" hasCustomPrompt="1"/>
          </p:nvPr>
        </p:nvSpPr>
        <p:spPr>
          <a:xfrm>
            <a:off x="2513541" y="2983506"/>
            <a:ext cx="1770592"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a:t>RESULT 1</a:t>
            </a:r>
          </a:p>
        </p:txBody>
      </p:sp>
      <p:sp>
        <p:nvSpPr>
          <p:cNvPr id="35" name="Text Placeholder 7"/>
          <p:cNvSpPr>
            <a:spLocks noGrp="1"/>
          </p:cNvSpPr>
          <p:nvPr>
            <p:ph type="body" sz="quarter" idx="68" hasCustomPrompt="1"/>
          </p:nvPr>
        </p:nvSpPr>
        <p:spPr>
          <a:xfrm>
            <a:off x="2513541" y="3309565"/>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6" name="Text Placeholder 2"/>
          <p:cNvSpPr>
            <a:spLocks noGrp="1"/>
          </p:cNvSpPr>
          <p:nvPr>
            <p:ph type="body" sz="quarter" idx="69" hasCustomPrompt="1"/>
          </p:nvPr>
        </p:nvSpPr>
        <p:spPr>
          <a:xfrm>
            <a:off x="4714870" y="3515246"/>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7" name="Text Placeholder 7"/>
          <p:cNvSpPr>
            <a:spLocks noGrp="1"/>
          </p:cNvSpPr>
          <p:nvPr>
            <p:ph type="body" sz="quarter" idx="70" hasCustomPrompt="1"/>
          </p:nvPr>
        </p:nvSpPr>
        <p:spPr>
          <a:xfrm>
            <a:off x="4714870" y="2983506"/>
            <a:ext cx="1770592"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a:t>RESULT 1</a:t>
            </a:r>
          </a:p>
        </p:txBody>
      </p:sp>
      <p:sp>
        <p:nvSpPr>
          <p:cNvPr id="38" name="Text Placeholder 7"/>
          <p:cNvSpPr>
            <a:spLocks noGrp="1"/>
          </p:cNvSpPr>
          <p:nvPr>
            <p:ph type="body" sz="quarter" idx="71" hasCustomPrompt="1"/>
          </p:nvPr>
        </p:nvSpPr>
        <p:spPr>
          <a:xfrm>
            <a:off x="4714870" y="3309565"/>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9" name="Text Placeholder 2"/>
          <p:cNvSpPr>
            <a:spLocks noGrp="1"/>
          </p:cNvSpPr>
          <p:nvPr>
            <p:ph type="body" sz="quarter" idx="72" hasCustomPrompt="1"/>
          </p:nvPr>
        </p:nvSpPr>
        <p:spPr>
          <a:xfrm>
            <a:off x="6894513" y="3515246"/>
            <a:ext cx="1770592"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0" name="Text Placeholder 7"/>
          <p:cNvSpPr>
            <a:spLocks noGrp="1"/>
          </p:cNvSpPr>
          <p:nvPr>
            <p:ph type="body" sz="quarter" idx="73" hasCustomPrompt="1"/>
          </p:nvPr>
        </p:nvSpPr>
        <p:spPr>
          <a:xfrm>
            <a:off x="6894513" y="2983506"/>
            <a:ext cx="1770592"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a:t>RESULT 1</a:t>
            </a:r>
          </a:p>
        </p:txBody>
      </p:sp>
      <p:sp>
        <p:nvSpPr>
          <p:cNvPr id="41" name="Text Placeholder 7"/>
          <p:cNvSpPr>
            <a:spLocks noGrp="1"/>
          </p:cNvSpPr>
          <p:nvPr>
            <p:ph type="body" sz="quarter" idx="74" hasCustomPrompt="1"/>
          </p:nvPr>
        </p:nvSpPr>
        <p:spPr>
          <a:xfrm>
            <a:off x="6894513" y="3309565"/>
            <a:ext cx="177059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2" name="Text Placeholder 2"/>
          <p:cNvSpPr>
            <a:spLocks noGrp="1"/>
          </p:cNvSpPr>
          <p:nvPr>
            <p:ph type="body" sz="quarter" idx="75" hasCustomPrompt="1"/>
          </p:nvPr>
        </p:nvSpPr>
        <p:spPr>
          <a:xfrm>
            <a:off x="443971" y="4636475"/>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43" name="Text Placeholder 7"/>
          <p:cNvSpPr>
            <a:spLocks noGrp="1"/>
          </p:cNvSpPr>
          <p:nvPr>
            <p:ph type="body" sz="quarter" idx="76" hasCustomPrompt="1"/>
          </p:nvPr>
        </p:nvSpPr>
        <p:spPr>
          <a:xfrm>
            <a:off x="427038" y="4257826"/>
            <a:ext cx="8247062" cy="359817"/>
          </a:xfrm>
          <a:prstGeom prst="rect">
            <a:avLst/>
          </a:prstGeom>
        </p:spPr>
        <p:txBody>
          <a:bodyPr vert="horz" lIns="0" tIns="40504" rIns="0" bIns="40504" anchor="ctr"/>
          <a:lstStyle>
            <a:lvl1pPr marL="0" indent="0" algn="l">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232075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400"/>
                                        <p:tgtEl>
                                          <p:spTgt spid="5">
                                            <p:txEl>
                                              <p:pRg st="0" end="0"/>
                                            </p:txEl>
                                          </p:spTgt>
                                        </p:tgtEl>
                                      </p:cBhvr>
                                    </p:animEffect>
                                    <p:anim calcmode="lin" valueType="num">
                                      <p:cBhvr>
                                        <p:cTn id="21"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anim calcmode="lin" valueType="num">
                                      <p:cBhvr>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7">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33">
                                            <p:txEl>
                                              <p:pRg st="0" end="0"/>
                                            </p:txEl>
                                          </p:spTgt>
                                        </p:tgtEl>
                                        <p:attrNameLst>
                                          <p:attrName>style.visibility</p:attrName>
                                        </p:attrNameLst>
                                      </p:cBhvr>
                                      <p:to>
                                        <p:strVal val="visible"/>
                                      </p:to>
                                    </p:set>
                                    <p:animEffect transition="in" filter="fade">
                                      <p:cBhvr>
                                        <p:cTn id="30" dur="500"/>
                                        <p:tgtEl>
                                          <p:spTgt spid="33">
                                            <p:txEl>
                                              <p:pRg st="0" end="0"/>
                                            </p:txEl>
                                          </p:spTgt>
                                        </p:tgtEl>
                                      </p:cBhvr>
                                    </p:animEffect>
                                  </p:childTnLst>
                                </p:cTn>
                              </p:par>
                              <p:par>
                                <p:cTn id="31" presetID="42" presetClass="entr" presetSubtype="0" fill="hold" grpId="0" nodeType="withEffect">
                                  <p:stCondLst>
                                    <p:cond delay="200"/>
                                  </p:stCondLst>
                                  <p:childTnLst>
                                    <p:set>
                                      <p:cBhvr>
                                        <p:cTn id="32" dur="1" fill="hold">
                                          <p:stCondLst>
                                            <p:cond delay="0"/>
                                          </p:stCondLst>
                                        </p:cTn>
                                        <p:tgtEl>
                                          <p:spTgt spid="34">
                                            <p:txEl>
                                              <p:pRg st="0" end="0"/>
                                            </p:txEl>
                                          </p:spTgt>
                                        </p:tgtEl>
                                        <p:attrNameLst>
                                          <p:attrName>style.visibility</p:attrName>
                                        </p:attrNameLst>
                                      </p:cBhvr>
                                      <p:to>
                                        <p:strVal val="visible"/>
                                      </p:to>
                                    </p:set>
                                    <p:animEffect transition="in" filter="fade">
                                      <p:cBhvr>
                                        <p:cTn id="33" dur="400"/>
                                        <p:tgtEl>
                                          <p:spTgt spid="34">
                                            <p:txEl>
                                              <p:pRg st="0" end="0"/>
                                            </p:txEl>
                                          </p:spTgt>
                                        </p:tgtEl>
                                      </p:cBhvr>
                                    </p:animEffect>
                                    <p:anim calcmode="lin" valueType="num">
                                      <p:cBhvr>
                                        <p:cTn id="34" dur="4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5" dur="400" fill="hold"/>
                                        <p:tgtEl>
                                          <p:spTgt spid="34">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35">
                                            <p:txEl>
                                              <p:pRg st="0" end="0"/>
                                            </p:txEl>
                                          </p:spTgt>
                                        </p:tgtEl>
                                        <p:attrNameLst>
                                          <p:attrName>style.visibility</p:attrName>
                                        </p:attrNameLst>
                                      </p:cBhvr>
                                      <p:to>
                                        <p:strVal val="visible"/>
                                      </p:to>
                                    </p:set>
                                    <p:animEffect transition="in" filter="fade">
                                      <p:cBhvr>
                                        <p:cTn id="38" dur="500"/>
                                        <p:tgtEl>
                                          <p:spTgt spid="35">
                                            <p:txEl>
                                              <p:pRg st="0" end="0"/>
                                            </p:txEl>
                                          </p:spTgt>
                                        </p:tgtEl>
                                      </p:cBhvr>
                                    </p:animEffect>
                                    <p:anim calcmode="lin" valueType="num">
                                      <p:cBhvr>
                                        <p:cTn id="39"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35">
                                            <p:txEl>
                                              <p:pRg st="0" end="0"/>
                                            </p:txEl>
                                          </p:spTgt>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80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par>
                                <p:cTn id="44" presetID="42" presetClass="entr" presetSubtype="0" fill="hold" grpId="0" nodeType="withEffect">
                                  <p:stCondLst>
                                    <p:cond delay="200"/>
                                  </p:stCondLst>
                                  <p:childTnLst>
                                    <p:set>
                                      <p:cBhvr>
                                        <p:cTn id="45" dur="1" fill="hold">
                                          <p:stCondLst>
                                            <p:cond delay="0"/>
                                          </p:stCondLst>
                                        </p:cTn>
                                        <p:tgtEl>
                                          <p:spTgt spid="37">
                                            <p:txEl>
                                              <p:pRg st="0" end="0"/>
                                            </p:txEl>
                                          </p:spTgt>
                                        </p:tgtEl>
                                        <p:attrNameLst>
                                          <p:attrName>style.visibility</p:attrName>
                                        </p:attrNameLst>
                                      </p:cBhvr>
                                      <p:to>
                                        <p:strVal val="visible"/>
                                      </p:to>
                                    </p:set>
                                    <p:animEffect transition="in" filter="fade">
                                      <p:cBhvr>
                                        <p:cTn id="46" dur="400"/>
                                        <p:tgtEl>
                                          <p:spTgt spid="37">
                                            <p:txEl>
                                              <p:pRg st="0" end="0"/>
                                            </p:txEl>
                                          </p:spTgt>
                                        </p:tgtEl>
                                      </p:cBhvr>
                                    </p:animEffect>
                                    <p:anim calcmode="lin" valueType="num">
                                      <p:cBhvr>
                                        <p:cTn id="47" dur="4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48" dur="400" fill="hold"/>
                                        <p:tgtEl>
                                          <p:spTgt spid="37">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38">
                                            <p:txEl>
                                              <p:pRg st="0" end="0"/>
                                            </p:txEl>
                                          </p:spTgt>
                                        </p:tgtEl>
                                        <p:attrNameLst>
                                          <p:attrName>style.visibility</p:attrName>
                                        </p:attrNameLst>
                                      </p:cBhvr>
                                      <p:to>
                                        <p:strVal val="visible"/>
                                      </p:to>
                                    </p:set>
                                    <p:animEffect transition="in" filter="fade">
                                      <p:cBhvr>
                                        <p:cTn id="51" dur="500"/>
                                        <p:tgtEl>
                                          <p:spTgt spid="38">
                                            <p:txEl>
                                              <p:pRg st="0" end="0"/>
                                            </p:txEl>
                                          </p:spTgt>
                                        </p:tgtEl>
                                      </p:cBhvr>
                                    </p:animEffect>
                                    <p:anim calcmode="lin" valueType="num">
                                      <p:cBhvr>
                                        <p:cTn id="52"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38">
                                            <p:txEl>
                                              <p:pRg st="0" end="0"/>
                                            </p:txEl>
                                          </p:spTgt>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800"/>
                                  </p:stCondLst>
                                  <p:childTnLst>
                                    <p:set>
                                      <p:cBhvr>
                                        <p:cTn id="55" dur="1" fill="hold">
                                          <p:stCondLst>
                                            <p:cond delay="0"/>
                                          </p:stCondLst>
                                        </p:cTn>
                                        <p:tgtEl>
                                          <p:spTgt spid="39">
                                            <p:txEl>
                                              <p:pRg st="0" end="0"/>
                                            </p:txEl>
                                          </p:spTgt>
                                        </p:tgtEl>
                                        <p:attrNameLst>
                                          <p:attrName>style.visibility</p:attrName>
                                        </p:attrNameLst>
                                      </p:cBhvr>
                                      <p:to>
                                        <p:strVal val="visible"/>
                                      </p:to>
                                    </p:set>
                                    <p:animEffect transition="in" filter="fade">
                                      <p:cBhvr>
                                        <p:cTn id="56" dur="500"/>
                                        <p:tgtEl>
                                          <p:spTgt spid="39">
                                            <p:txEl>
                                              <p:pRg st="0" end="0"/>
                                            </p:txEl>
                                          </p:spTgt>
                                        </p:tgtEl>
                                      </p:cBhvr>
                                    </p:animEffect>
                                  </p:childTnLst>
                                </p:cTn>
                              </p:par>
                              <p:par>
                                <p:cTn id="57" presetID="42" presetClass="entr" presetSubtype="0" fill="hold" grpId="0" nodeType="withEffect">
                                  <p:stCondLst>
                                    <p:cond delay="200"/>
                                  </p:stCondLst>
                                  <p:childTnLst>
                                    <p:set>
                                      <p:cBhvr>
                                        <p:cTn id="58" dur="1" fill="hold">
                                          <p:stCondLst>
                                            <p:cond delay="0"/>
                                          </p:stCondLst>
                                        </p:cTn>
                                        <p:tgtEl>
                                          <p:spTgt spid="40">
                                            <p:txEl>
                                              <p:pRg st="0" end="0"/>
                                            </p:txEl>
                                          </p:spTgt>
                                        </p:tgtEl>
                                        <p:attrNameLst>
                                          <p:attrName>style.visibility</p:attrName>
                                        </p:attrNameLst>
                                      </p:cBhvr>
                                      <p:to>
                                        <p:strVal val="visible"/>
                                      </p:to>
                                    </p:set>
                                    <p:animEffect transition="in" filter="fade">
                                      <p:cBhvr>
                                        <p:cTn id="59" dur="400"/>
                                        <p:tgtEl>
                                          <p:spTgt spid="40">
                                            <p:txEl>
                                              <p:pRg st="0" end="0"/>
                                            </p:txEl>
                                          </p:spTgt>
                                        </p:tgtEl>
                                      </p:cBhvr>
                                    </p:animEffect>
                                    <p:anim calcmode="lin" valueType="num">
                                      <p:cBhvr>
                                        <p:cTn id="60" dur="4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61" dur="400" fill="hold"/>
                                        <p:tgtEl>
                                          <p:spTgt spid="40">
                                            <p:txEl>
                                              <p:pRg st="0" end="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41">
                                            <p:txEl>
                                              <p:pRg st="0" end="0"/>
                                            </p:txEl>
                                          </p:spTgt>
                                        </p:tgtEl>
                                        <p:attrNameLst>
                                          <p:attrName>style.visibility</p:attrName>
                                        </p:attrNameLst>
                                      </p:cBhvr>
                                      <p:to>
                                        <p:strVal val="visible"/>
                                      </p:to>
                                    </p:set>
                                    <p:animEffect transition="in" filter="fade">
                                      <p:cBhvr>
                                        <p:cTn id="64" dur="500"/>
                                        <p:tgtEl>
                                          <p:spTgt spid="41">
                                            <p:txEl>
                                              <p:pRg st="0" end="0"/>
                                            </p:txEl>
                                          </p:spTgt>
                                        </p:tgtEl>
                                      </p:cBhvr>
                                    </p:animEffect>
                                    <p:anim calcmode="lin" valueType="num">
                                      <p:cBhvr>
                                        <p:cTn id="65"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66" dur="500" fill="hold"/>
                                        <p:tgtEl>
                                          <p:spTgt spid="41">
                                            <p:txEl>
                                              <p:pRg st="0" end="0"/>
                                            </p:txEl>
                                          </p:spTgt>
                                        </p:tgtEl>
                                        <p:attrNameLst>
                                          <p:attrName>ppt_y</p:attrName>
                                        </p:attrNameLst>
                                      </p:cBhvr>
                                      <p:tavLst>
                                        <p:tav tm="0">
                                          <p:val>
                                            <p:strVal val="#ppt_y+.1"/>
                                          </p:val>
                                        </p:tav>
                                        <p:tav tm="100000">
                                          <p:val>
                                            <p:strVal val="#ppt_y"/>
                                          </p:val>
                                        </p:tav>
                                      </p:tavLst>
                                    </p:anim>
                                  </p:childTnLst>
                                </p:cTn>
                              </p:par>
                              <p:par>
                                <p:cTn id="67" presetID="10" presetClass="entr" presetSubtype="0" fill="hold" grpId="0" nodeType="withEffect">
                                  <p:stCondLst>
                                    <p:cond delay="800"/>
                                  </p:stCondLst>
                                  <p:childTnLst>
                                    <p:set>
                                      <p:cBhvr>
                                        <p:cTn id="68" dur="1" fill="hold">
                                          <p:stCondLst>
                                            <p:cond delay="0"/>
                                          </p:stCondLst>
                                        </p:cTn>
                                        <p:tgtEl>
                                          <p:spTgt spid="42">
                                            <p:txEl>
                                              <p:pRg st="0" end="0"/>
                                            </p:txEl>
                                          </p:spTgt>
                                        </p:tgtEl>
                                        <p:attrNameLst>
                                          <p:attrName>style.visibility</p:attrName>
                                        </p:attrNameLst>
                                      </p:cBhvr>
                                      <p:to>
                                        <p:strVal val="visible"/>
                                      </p:to>
                                    </p:set>
                                    <p:animEffect transition="in" filter="fade">
                                      <p:cBhvr>
                                        <p:cTn id="69" dur="500"/>
                                        <p:tgtEl>
                                          <p:spTgt spid="42">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43">
                                            <p:txEl>
                                              <p:pRg st="0" end="0"/>
                                            </p:txEl>
                                          </p:spTgt>
                                        </p:tgtEl>
                                        <p:attrNameLst>
                                          <p:attrName>style.visibility</p:attrName>
                                        </p:attrNameLst>
                                      </p:cBhvr>
                                      <p:to>
                                        <p:strVal val="visible"/>
                                      </p:to>
                                    </p:set>
                                    <p:animEffect transition="in" filter="fade">
                                      <p:cBhvr>
                                        <p:cTn id="72" dur="400"/>
                                        <p:tgtEl>
                                          <p:spTgt spid="43">
                                            <p:txEl>
                                              <p:pRg st="0" end="0"/>
                                            </p:txEl>
                                          </p:spTgt>
                                        </p:tgtEl>
                                      </p:cBhvr>
                                    </p:animEffect>
                                    <p:anim calcmode="lin" valueType="num">
                                      <p:cBhvr>
                                        <p:cTn id="73" dur="4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74" dur="4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10" presetClass="entr" presetSubtype="0" fill="hold" nodeType="withEffect">
                  <p:stCondLst>
                    <p:cond delay="8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400"/>
                        <p:tgtEl>
                          <p:spTgt spid="34"/>
                        </p:tgtEl>
                      </p:cBhvr>
                    </p:animEffect>
                    <p:anim calcmode="lin" valueType="num">
                      <p:cBhvr>
                        <p:cTn dur="400" fill="hold"/>
                        <p:tgtEl>
                          <p:spTgt spid="34"/>
                        </p:tgtEl>
                        <p:attrNameLst>
                          <p:attrName>ppt_x</p:attrName>
                        </p:attrNameLst>
                      </p:cBhvr>
                      <p:tavLst>
                        <p:tav tm="0">
                          <p:val>
                            <p:strVal val="#ppt_x"/>
                          </p:val>
                        </p:tav>
                        <p:tav tm="100000">
                          <p:val>
                            <p:strVal val="#ppt_x"/>
                          </p:val>
                        </p:tav>
                      </p:tavLst>
                    </p:anim>
                    <p:anim calcmode="lin" valueType="num">
                      <p:cBhvr>
                        <p:cTn dur="4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42" presetClass="entr" presetSubtype="0" fill="hold" nodeType="withEffect">
                  <p:stCondLst>
                    <p:cond delay="200"/>
                  </p:stCondLst>
                  <p:childTnLst>
                    <p:set>
                      <p:cBhvr>
                        <p:cTn dur="1" fill="hold">
                          <p:stCondLst>
                            <p:cond delay="0"/>
                          </p:stCondLst>
                        </p:cTn>
                        <p:tgtEl>
                          <p:spTgt spid="37"/>
                        </p:tgtEl>
                        <p:attrNameLst>
                          <p:attrName>style.visibility</p:attrName>
                        </p:attrNameLst>
                      </p:cBhvr>
                      <p:to>
                        <p:strVal val="visible"/>
                      </p:to>
                    </p:set>
                    <p:animEffect transition="in" filter="fade">
                      <p:cBhvr>
                        <p:cTn dur="400"/>
                        <p:tgtEl>
                          <p:spTgt spid="37"/>
                        </p:tgtEl>
                      </p:cBhvr>
                    </p:animEffect>
                    <p:anim calcmode="lin" valueType="num">
                      <p:cBhvr>
                        <p:cTn dur="400" fill="hold"/>
                        <p:tgtEl>
                          <p:spTgt spid="37"/>
                        </p:tgtEl>
                        <p:attrNameLst>
                          <p:attrName>ppt_x</p:attrName>
                        </p:attrNameLst>
                      </p:cBhvr>
                      <p:tavLst>
                        <p:tav tm="0">
                          <p:val>
                            <p:strVal val="#ppt_x"/>
                          </p:val>
                        </p:tav>
                        <p:tav tm="100000">
                          <p:val>
                            <p:strVal val="#ppt_x"/>
                          </p:val>
                        </p:tav>
                      </p:tavLst>
                    </p:anim>
                    <p:anim calcmode="lin" valueType="num">
                      <p:cBhvr>
                        <p:cTn dur="400" fill="hold"/>
                        <p:tgtEl>
                          <p:spTgt spid="37"/>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42" presetClass="entr" presetSubtype="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Effect transition="in" filter="fade">
                      <p:cBhvr>
                        <p:cTn dur="400"/>
                        <p:tgtEl>
                          <p:spTgt spid="40"/>
                        </p:tgtEl>
                      </p:cBhvr>
                    </p:animEffect>
                    <p:anim calcmode="lin" valueType="num">
                      <p:cBhvr>
                        <p:cTn dur="400" fill="hold"/>
                        <p:tgtEl>
                          <p:spTgt spid="40"/>
                        </p:tgtEl>
                        <p:attrNameLst>
                          <p:attrName>ppt_x</p:attrName>
                        </p:attrNameLst>
                      </p:cBhvr>
                      <p:tavLst>
                        <p:tav tm="0">
                          <p:val>
                            <p:strVal val="#ppt_x"/>
                          </p:val>
                        </p:tav>
                        <p:tav tm="100000">
                          <p:val>
                            <p:strVal val="#ppt_x"/>
                          </p:val>
                        </p:tav>
                      </p:tavLst>
                    </p:anim>
                    <p:anim calcmode="lin" valueType="num">
                      <p:cBhvr>
                        <p:cTn dur="400" fill="hold"/>
                        <p:tgtEl>
                          <p:spTgt spid="40"/>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42" presetClass="entr" presetSubtype="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Effect transition="in" filter="fade">
                      <p:cBhvr>
                        <p:cTn dur="400"/>
                        <p:tgtEl>
                          <p:spTgt spid="43"/>
                        </p:tgtEl>
                      </p:cBhvr>
                    </p:animEffect>
                    <p:anim calcmode="lin" valueType="num">
                      <p:cBhvr>
                        <p:cTn dur="400" fill="hold"/>
                        <p:tgtEl>
                          <p:spTgt spid="43"/>
                        </p:tgtEl>
                        <p:attrNameLst>
                          <p:attrName>ppt_x</p:attrName>
                        </p:attrNameLst>
                      </p:cBhvr>
                      <p:tavLst>
                        <p:tav tm="0">
                          <p:val>
                            <p:strVal val="#ppt_x"/>
                          </p:val>
                        </p:tav>
                        <p:tav tm="100000">
                          <p:val>
                            <p:strVal val="#ppt_x"/>
                          </p:val>
                        </p:tav>
                      </p:tavLst>
                    </p:anim>
                    <p:anim calcmode="lin" valueType="num">
                      <p:cBhvr>
                        <p:cTn dur="400" fill="hold"/>
                        <p:tgtEl>
                          <p:spTgt spid="4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ubes diagram">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8" name="Freeform 17"/>
          <p:cNvSpPr/>
          <p:nvPr userDrawn="1"/>
        </p:nvSpPr>
        <p:spPr>
          <a:xfrm>
            <a:off x="900247" y="1248174"/>
            <a:ext cx="708497" cy="2733601"/>
          </a:xfrm>
          <a:custGeom>
            <a:avLst/>
            <a:gdLst>
              <a:gd name="connsiteX0" fmla="*/ 399901 w 799798"/>
              <a:gd name="connsiteY0" fmla="*/ 0 h 3085873"/>
              <a:gd name="connsiteX1" fmla="*/ 618803 w 799798"/>
              <a:gd name="connsiteY1" fmla="*/ 218902 h 3085873"/>
              <a:gd name="connsiteX2" fmla="*/ 618803 w 799798"/>
              <a:gd name="connsiteY2" fmla="*/ 2351830 h 3085873"/>
              <a:gd name="connsiteX3" fmla="*/ 623486 w 799798"/>
              <a:gd name="connsiteY3" fmla="*/ 2354372 h 3085873"/>
              <a:gd name="connsiteX4" fmla="*/ 799798 w 799798"/>
              <a:gd name="connsiteY4" fmla="*/ 2685974 h 3085873"/>
              <a:gd name="connsiteX5" fmla="*/ 399899 w 799798"/>
              <a:gd name="connsiteY5" fmla="*/ 3085873 h 3085873"/>
              <a:gd name="connsiteX6" fmla="*/ 0 w 799798"/>
              <a:gd name="connsiteY6" fmla="*/ 2685974 h 3085873"/>
              <a:gd name="connsiteX7" fmla="*/ 176312 w 799798"/>
              <a:gd name="connsiteY7" fmla="*/ 2354372 h 3085873"/>
              <a:gd name="connsiteX8" fmla="*/ 180999 w 799798"/>
              <a:gd name="connsiteY8" fmla="*/ 2351828 h 3085873"/>
              <a:gd name="connsiteX9" fmla="*/ 180999 w 799798"/>
              <a:gd name="connsiteY9" fmla="*/ 218902 h 3085873"/>
              <a:gd name="connsiteX10" fmla="*/ 399901 w 799798"/>
              <a:gd name="connsiteY10" fmla="*/ 0 h 308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9798" h="3085873">
                <a:moveTo>
                  <a:pt x="399901" y="0"/>
                </a:moveTo>
                <a:cubicBezTo>
                  <a:pt x="520797" y="0"/>
                  <a:pt x="618803" y="98006"/>
                  <a:pt x="618803" y="218902"/>
                </a:cubicBezTo>
                <a:lnTo>
                  <a:pt x="618803" y="2351830"/>
                </a:lnTo>
                <a:lnTo>
                  <a:pt x="623486" y="2354372"/>
                </a:lnTo>
                <a:cubicBezTo>
                  <a:pt x="729860" y="2426237"/>
                  <a:pt x="799798" y="2547938"/>
                  <a:pt x="799798" y="2685974"/>
                </a:cubicBezTo>
                <a:cubicBezTo>
                  <a:pt x="799798" y="2906832"/>
                  <a:pt x="620757" y="3085873"/>
                  <a:pt x="399899" y="3085873"/>
                </a:cubicBezTo>
                <a:cubicBezTo>
                  <a:pt x="179041" y="3085873"/>
                  <a:pt x="0" y="2906832"/>
                  <a:pt x="0" y="2685974"/>
                </a:cubicBezTo>
                <a:cubicBezTo>
                  <a:pt x="0" y="2547938"/>
                  <a:pt x="69938" y="2426237"/>
                  <a:pt x="176312" y="2354372"/>
                </a:cubicBezTo>
                <a:lnTo>
                  <a:pt x="180999" y="2351828"/>
                </a:lnTo>
                <a:lnTo>
                  <a:pt x="180999" y="218902"/>
                </a:lnTo>
                <a:cubicBezTo>
                  <a:pt x="180999" y="98006"/>
                  <a:pt x="279005" y="0"/>
                  <a:pt x="399901" y="0"/>
                </a:cubicBezTo>
                <a:close/>
              </a:path>
            </a:pathLst>
          </a:custGeom>
          <a:noFill/>
          <a:ln w="57150"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a:latin typeface="Helvetica Light"/>
              <a:cs typeface="Helvetica Light"/>
            </a:endParaRPr>
          </a:p>
        </p:txBody>
      </p:sp>
      <p:sp>
        <p:nvSpPr>
          <p:cNvPr id="20" name="Oval 19"/>
          <p:cNvSpPr>
            <a:spLocks noChangeAspect="1"/>
          </p:cNvSpPr>
          <p:nvPr/>
        </p:nvSpPr>
        <p:spPr>
          <a:xfrm>
            <a:off x="985279" y="3362259"/>
            <a:ext cx="540000" cy="54000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Helvetica Light"/>
              <a:cs typeface="Helvetica Light"/>
            </a:endParaRPr>
          </a:p>
        </p:txBody>
      </p:sp>
      <p:sp>
        <p:nvSpPr>
          <p:cNvPr id="31" name="Text Placeholder 7"/>
          <p:cNvSpPr>
            <a:spLocks noGrp="1"/>
          </p:cNvSpPr>
          <p:nvPr>
            <p:ph type="body" sz="quarter" idx="39" hasCustomPrompt="1"/>
          </p:nvPr>
        </p:nvSpPr>
        <p:spPr>
          <a:xfrm>
            <a:off x="1005358" y="3340160"/>
            <a:ext cx="528106" cy="56209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64" name="Text Placeholder 2"/>
          <p:cNvSpPr>
            <a:spLocks noGrp="1"/>
          </p:cNvSpPr>
          <p:nvPr>
            <p:ph type="body" sz="quarter" idx="64" hasCustomPrompt="1"/>
          </p:nvPr>
        </p:nvSpPr>
        <p:spPr>
          <a:xfrm>
            <a:off x="356661"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65" name="Text Placeholder 7"/>
          <p:cNvSpPr>
            <a:spLocks noGrp="1"/>
          </p:cNvSpPr>
          <p:nvPr>
            <p:ph type="body" sz="quarter" idx="18" hasCustomPrompt="1"/>
          </p:nvPr>
        </p:nvSpPr>
        <p:spPr>
          <a:xfrm>
            <a:off x="356661"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a:t>RESULT 1</a:t>
            </a:r>
          </a:p>
        </p:txBody>
      </p:sp>
      <p:sp>
        <p:nvSpPr>
          <p:cNvPr id="66" name="Text Placeholder 7"/>
          <p:cNvSpPr>
            <a:spLocks noGrp="1"/>
          </p:cNvSpPr>
          <p:nvPr>
            <p:ph type="body" sz="quarter" idx="65" hasCustomPrompt="1"/>
          </p:nvPr>
        </p:nvSpPr>
        <p:spPr>
          <a:xfrm>
            <a:off x="356661"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6" name="Freeform 75"/>
          <p:cNvSpPr/>
          <p:nvPr userDrawn="1"/>
        </p:nvSpPr>
        <p:spPr>
          <a:xfrm>
            <a:off x="3033847" y="1248174"/>
            <a:ext cx="708497" cy="2733601"/>
          </a:xfrm>
          <a:custGeom>
            <a:avLst/>
            <a:gdLst>
              <a:gd name="connsiteX0" fmla="*/ 399901 w 799798"/>
              <a:gd name="connsiteY0" fmla="*/ 0 h 3085873"/>
              <a:gd name="connsiteX1" fmla="*/ 618803 w 799798"/>
              <a:gd name="connsiteY1" fmla="*/ 218902 h 3085873"/>
              <a:gd name="connsiteX2" fmla="*/ 618803 w 799798"/>
              <a:gd name="connsiteY2" fmla="*/ 2351830 h 3085873"/>
              <a:gd name="connsiteX3" fmla="*/ 623486 w 799798"/>
              <a:gd name="connsiteY3" fmla="*/ 2354372 h 3085873"/>
              <a:gd name="connsiteX4" fmla="*/ 799798 w 799798"/>
              <a:gd name="connsiteY4" fmla="*/ 2685974 h 3085873"/>
              <a:gd name="connsiteX5" fmla="*/ 399899 w 799798"/>
              <a:gd name="connsiteY5" fmla="*/ 3085873 h 3085873"/>
              <a:gd name="connsiteX6" fmla="*/ 0 w 799798"/>
              <a:gd name="connsiteY6" fmla="*/ 2685974 h 3085873"/>
              <a:gd name="connsiteX7" fmla="*/ 176312 w 799798"/>
              <a:gd name="connsiteY7" fmla="*/ 2354372 h 3085873"/>
              <a:gd name="connsiteX8" fmla="*/ 180999 w 799798"/>
              <a:gd name="connsiteY8" fmla="*/ 2351828 h 3085873"/>
              <a:gd name="connsiteX9" fmla="*/ 180999 w 799798"/>
              <a:gd name="connsiteY9" fmla="*/ 218902 h 3085873"/>
              <a:gd name="connsiteX10" fmla="*/ 399901 w 799798"/>
              <a:gd name="connsiteY10" fmla="*/ 0 h 308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9798" h="3085873">
                <a:moveTo>
                  <a:pt x="399901" y="0"/>
                </a:moveTo>
                <a:cubicBezTo>
                  <a:pt x="520797" y="0"/>
                  <a:pt x="618803" y="98006"/>
                  <a:pt x="618803" y="218902"/>
                </a:cubicBezTo>
                <a:lnTo>
                  <a:pt x="618803" y="2351830"/>
                </a:lnTo>
                <a:lnTo>
                  <a:pt x="623486" y="2354372"/>
                </a:lnTo>
                <a:cubicBezTo>
                  <a:pt x="729860" y="2426237"/>
                  <a:pt x="799798" y="2547938"/>
                  <a:pt x="799798" y="2685974"/>
                </a:cubicBezTo>
                <a:cubicBezTo>
                  <a:pt x="799798" y="2906832"/>
                  <a:pt x="620757" y="3085873"/>
                  <a:pt x="399899" y="3085873"/>
                </a:cubicBezTo>
                <a:cubicBezTo>
                  <a:pt x="179041" y="3085873"/>
                  <a:pt x="0" y="2906832"/>
                  <a:pt x="0" y="2685974"/>
                </a:cubicBezTo>
                <a:cubicBezTo>
                  <a:pt x="0" y="2547938"/>
                  <a:pt x="69938" y="2426237"/>
                  <a:pt x="176312" y="2354372"/>
                </a:cubicBezTo>
                <a:lnTo>
                  <a:pt x="180999" y="2351828"/>
                </a:lnTo>
                <a:lnTo>
                  <a:pt x="180999" y="218902"/>
                </a:lnTo>
                <a:cubicBezTo>
                  <a:pt x="180999" y="98006"/>
                  <a:pt x="279005" y="0"/>
                  <a:pt x="399901" y="0"/>
                </a:cubicBezTo>
                <a:close/>
              </a:path>
            </a:pathLst>
          </a:custGeom>
          <a:noFill/>
          <a:ln w="571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a:latin typeface="Helvetica Light"/>
              <a:cs typeface="Helvetica Light"/>
            </a:endParaRPr>
          </a:p>
        </p:txBody>
      </p:sp>
      <p:sp>
        <p:nvSpPr>
          <p:cNvPr id="77" name="Oval 76"/>
          <p:cNvSpPr>
            <a:spLocks noChangeAspect="1"/>
          </p:cNvSpPr>
          <p:nvPr userDrawn="1"/>
        </p:nvSpPr>
        <p:spPr>
          <a:xfrm>
            <a:off x="3118879" y="3362259"/>
            <a:ext cx="540000" cy="54000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Helvetica Light"/>
              <a:cs typeface="Helvetica Light"/>
            </a:endParaRPr>
          </a:p>
        </p:txBody>
      </p:sp>
      <p:sp>
        <p:nvSpPr>
          <p:cNvPr id="82" name="Text Placeholder 7"/>
          <p:cNvSpPr>
            <a:spLocks noGrp="1"/>
          </p:cNvSpPr>
          <p:nvPr>
            <p:ph type="body" sz="quarter" idx="75" hasCustomPrompt="1"/>
          </p:nvPr>
        </p:nvSpPr>
        <p:spPr>
          <a:xfrm>
            <a:off x="3130773" y="3340160"/>
            <a:ext cx="528106" cy="56209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85" name="Text Placeholder 2"/>
          <p:cNvSpPr>
            <a:spLocks noGrp="1"/>
          </p:cNvSpPr>
          <p:nvPr>
            <p:ph type="body" sz="quarter" idx="66" hasCustomPrompt="1"/>
          </p:nvPr>
        </p:nvSpPr>
        <p:spPr>
          <a:xfrm>
            <a:off x="2507191"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86" name="Text Placeholder 7"/>
          <p:cNvSpPr>
            <a:spLocks noGrp="1"/>
          </p:cNvSpPr>
          <p:nvPr>
            <p:ph type="body" sz="quarter" idx="67" hasCustomPrompt="1"/>
          </p:nvPr>
        </p:nvSpPr>
        <p:spPr>
          <a:xfrm>
            <a:off x="2507191"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a:t>RESULT 1</a:t>
            </a:r>
          </a:p>
        </p:txBody>
      </p:sp>
      <p:sp>
        <p:nvSpPr>
          <p:cNvPr id="87" name="Text Placeholder 7"/>
          <p:cNvSpPr>
            <a:spLocks noGrp="1"/>
          </p:cNvSpPr>
          <p:nvPr>
            <p:ph type="body" sz="quarter" idx="68" hasCustomPrompt="1"/>
          </p:nvPr>
        </p:nvSpPr>
        <p:spPr>
          <a:xfrm>
            <a:off x="2507191"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94" name="Freeform 93"/>
          <p:cNvSpPr/>
          <p:nvPr userDrawn="1"/>
        </p:nvSpPr>
        <p:spPr>
          <a:xfrm>
            <a:off x="5218247" y="1248174"/>
            <a:ext cx="708497" cy="2733601"/>
          </a:xfrm>
          <a:custGeom>
            <a:avLst/>
            <a:gdLst>
              <a:gd name="connsiteX0" fmla="*/ 399901 w 799798"/>
              <a:gd name="connsiteY0" fmla="*/ 0 h 3085873"/>
              <a:gd name="connsiteX1" fmla="*/ 618803 w 799798"/>
              <a:gd name="connsiteY1" fmla="*/ 218902 h 3085873"/>
              <a:gd name="connsiteX2" fmla="*/ 618803 w 799798"/>
              <a:gd name="connsiteY2" fmla="*/ 2351830 h 3085873"/>
              <a:gd name="connsiteX3" fmla="*/ 623486 w 799798"/>
              <a:gd name="connsiteY3" fmla="*/ 2354372 h 3085873"/>
              <a:gd name="connsiteX4" fmla="*/ 799798 w 799798"/>
              <a:gd name="connsiteY4" fmla="*/ 2685974 h 3085873"/>
              <a:gd name="connsiteX5" fmla="*/ 399899 w 799798"/>
              <a:gd name="connsiteY5" fmla="*/ 3085873 h 3085873"/>
              <a:gd name="connsiteX6" fmla="*/ 0 w 799798"/>
              <a:gd name="connsiteY6" fmla="*/ 2685974 h 3085873"/>
              <a:gd name="connsiteX7" fmla="*/ 176312 w 799798"/>
              <a:gd name="connsiteY7" fmla="*/ 2354372 h 3085873"/>
              <a:gd name="connsiteX8" fmla="*/ 180999 w 799798"/>
              <a:gd name="connsiteY8" fmla="*/ 2351828 h 3085873"/>
              <a:gd name="connsiteX9" fmla="*/ 180999 w 799798"/>
              <a:gd name="connsiteY9" fmla="*/ 218902 h 3085873"/>
              <a:gd name="connsiteX10" fmla="*/ 399901 w 799798"/>
              <a:gd name="connsiteY10" fmla="*/ 0 h 308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9798" h="3085873">
                <a:moveTo>
                  <a:pt x="399901" y="0"/>
                </a:moveTo>
                <a:cubicBezTo>
                  <a:pt x="520797" y="0"/>
                  <a:pt x="618803" y="98006"/>
                  <a:pt x="618803" y="218902"/>
                </a:cubicBezTo>
                <a:lnTo>
                  <a:pt x="618803" y="2351830"/>
                </a:lnTo>
                <a:lnTo>
                  <a:pt x="623486" y="2354372"/>
                </a:lnTo>
                <a:cubicBezTo>
                  <a:pt x="729860" y="2426237"/>
                  <a:pt x="799798" y="2547938"/>
                  <a:pt x="799798" y="2685974"/>
                </a:cubicBezTo>
                <a:cubicBezTo>
                  <a:pt x="799798" y="2906832"/>
                  <a:pt x="620757" y="3085873"/>
                  <a:pt x="399899" y="3085873"/>
                </a:cubicBezTo>
                <a:cubicBezTo>
                  <a:pt x="179041" y="3085873"/>
                  <a:pt x="0" y="2906832"/>
                  <a:pt x="0" y="2685974"/>
                </a:cubicBezTo>
                <a:cubicBezTo>
                  <a:pt x="0" y="2547938"/>
                  <a:pt x="69938" y="2426237"/>
                  <a:pt x="176312" y="2354372"/>
                </a:cubicBezTo>
                <a:lnTo>
                  <a:pt x="180999" y="2351828"/>
                </a:lnTo>
                <a:lnTo>
                  <a:pt x="180999" y="218902"/>
                </a:lnTo>
                <a:cubicBezTo>
                  <a:pt x="180999" y="98006"/>
                  <a:pt x="279005" y="0"/>
                  <a:pt x="399901" y="0"/>
                </a:cubicBezTo>
                <a:close/>
              </a:path>
            </a:pathLst>
          </a:custGeom>
          <a:noFill/>
          <a:ln w="571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a:latin typeface="Helvetica Light"/>
              <a:cs typeface="Helvetica Light"/>
            </a:endParaRPr>
          </a:p>
        </p:txBody>
      </p:sp>
      <p:sp>
        <p:nvSpPr>
          <p:cNvPr id="95" name="Oval 94"/>
          <p:cNvSpPr>
            <a:spLocks noChangeAspect="1"/>
          </p:cNvSpPr>
          <p:nvPr userDrawn="1"/>
        </p:nvSpPr>
        <p:spPr>
          <a:xfrm>
            <a:off x="5303279" y="3362259"/>
            <a:ext cx="540000" cy="540000"/>
          </a:xfrm>
          <a:prstGeom prst="ellipse">
            <a:avLst/>
          </a:prstGeom>
          <a:solidFill>
            <a:schemeClr val="accent3"/>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Helvetica Light"/>
              <a:cs typeface="Helvetica Light"/>
            </a:endParaRPr>
          </a:p>
        </p:txBody>
      </p:sp>
      <p:sp>
        <p:nvSpPr>
          <p:cNvPr id="98" name="Text Placeholder 7"/>
          <p:cNvSpPr>
            <a:spLocks noGrp="1"/>
          </p:cNvSpPr>
          <p:nvPr>
            <p:ph type="body" sz="quarter" idx="76" hasCustomPrompt="1"/>
          </p:nvPr>
        </p:nvSpPr>
        <p:spPr>
          <a:xfrm>
            <a:off x="5315173" y="3340160"/>
            <a:ext cx="528106" cy="56209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00" name="Text Placeholder 2"/>
          <p:cNvSpPr>
            <a:spLocks noGrp="1"/>
          </p:cNvSpPr>
          <p:nvPr>
            <p:ph type="body" sz="quarter" idx="69" hasCustomPrompt="1"/>
          </p:nvPr>
        </p:nvSpPr>
        <p:spPr>
          <a:xfrm>
            <a:off x="4733920"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01" name="Text Placeholder 7"/>
          <p:cNvSpPr>
            <a:spLocks noGrp="1"/>
          </p:cNvSpPr>
          <p:nvPr>
            <p:ph type="body" sz="quarter" idx="70" hasCustomPrompt="1"/>
          </p:nvPr>
        </p:nvSpPr>
        <p:spPr>
          <a:xfrm>
            <a:off x="4733920"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a:t>RESULT 1</a:t>
            </a:r>
          </a:p>
        </p:txBody>
      </p:sp>
      <p:sp>
        <p:nvSpPr>
          <p:cNvPr id="102" name="Text Placeholder 7"/>
          <p:cNvSpPr>
            <a:spLocks noGrp="1"/>
          </p:cNvSpPr>
          <p:nvPr>
            <p:ph type="body" sz="quarter" idx="71" hasCustomPrompt="1"/>
          </p:nvPr>
        </p:nvSpPr>
        <p:spPr>
          <a:xfrm>
            <a:off x="4733920"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06" name="Freeform 105"/>
          <p:cNvSpPr/>
          <p:nvPr userDrawn="1"/>
        </p:nvSpPr>
        <p:spPr>
          <a:xfrm>
            <a:off x="7389947" y="1248174"/>
            <a:ext cx="708497" cy="2733601"/>
          </a:xfrm>
          <a:custGeom>
            <a:avLst/>
            <a:gdLst>
              <a:gd name="connsiteX0" fmla="*/ 399901 w 799798"/>
              <a:gd name="connsiteY0" fmla="*/ 0 h 3085873"/>
              <a:gd name="connsiteX1" fmla="*/ 618803 w 799798"/>
              <a:gd name="connsiteY1" fmla="*/ 218902 h 3085873"/>
              <a:gd name="connsiteX2" fmla="*/ 618803 w 799798"/>
              <a:gd name="connsiteY2" fmla="*/ 2351830 h 3085873"/>
              <a:gd name="connsiteX3" fmla="*/ 623486 w 799798"/>
              <a:gd name="connsiteY3" fmla="*/ 2354372 h 3085873"/>
              <a:gd name="connsiteX4" fmla="*/ 799798 w 799798"/>
              <a:gd name="connsiteY4" fmla="*/ 2685974 h 3085873"/>
              <a:gd name="connsiteX5" fmla="*/ 399899 w 799798"/>
              <a:gd name="connsiteY5" fmla="*/ 3085873 h 3085873"/>
              <a:gd name="connsiteX6" fmla="*/ 0 w 799798"/>
              <a:gd name="connsiteY6" fmla="*/ 2685974 h 3085873"/>
              <a:gd name="connsiteX7" fmla="*/ 176312 w 799798"/>
              <a:gd name="connsiteY7" fmla="*/ 2354372 h 3085873"/>
              <a:gd name="connsiteX8" fmla="*/ 180999 w 799798"/>
              <a:gd name="connsiteY8" fmla="*/ 2351828 h 3085873"/>
              <a:gd name="connsiteX9" fmla="*/ 180999 w 799798"/>
              <a:gd name="connsiteY9" fmla="*/ 218902 h 3085873"/>
              <a:gd name="connsiteX10" fmla="*/ 399901 w 799798"/>
              <a:gd name="connsiteY10" fmla="*/ 0 h 308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9798" h="3085873">
                <a:moveTo>
                  <a:pt x="399901" y="0"/>
                </a:moveTo>
                <a:cubicBezTo>
                  <a:pt x="520797" y="0"/>
                  <a:pt x="618803" y="98006"/>
                  <a:pt x="618803" y="218902"/>
                </a:cubicBezTo>
                <a:lnTo>
                  <a:pt x="618803" y="2351830"/>
                </a:lnTo>
                <a:lnTo>
                  <a:pt x="623486" y="2354372"/>
                </a:lnTo>
                <a:cubicBezTo>
                  <a:pt x="729860" y="2426237"/>
                  <a:pt x="799798" y="2547938"/>
                  <a:pt x="799798" y="2685974"/>
                </a:cubicBezTo>
                <a:cubicBezTo>
                  <a:pt x="799798" y="2906832"/>
                  <a:pt x="620757" y="3085873"/>
                  <a:pt x="399899" y="3085873"/>
                </a:cubicBezTo>
                <a:cubicBezTo>
                  <a:pt x="179041" y="3085873"/>
                  <a:pt x="0" y="2906832"/>
                  <a:pt x="0" y="2685974"/>
                </a:cubicBezTo>
                <a:cubicBezTo>
                  <a:pt x="0" y="2547938"/>
                  <a:pt x="69938" y="2426237"/>
                  <a:pt x="176312" y="2354372"/>
                </a:cubicBezTo>
                <a:lnTo>
                  <a:pt x="180999" y="2351828"/>
                </a:lnTo>
                <a:lnTo>
                  <a:pt x="180999" y="218902"/>
                </a:lnTo>
                <a:cubicBezTo>
                  <a:pt x="180999" y="98006"/>
                  <a:pt x="279005" y="0"/>
                  <a:pt x="399901" y="0"/>
                </a:cubicBezTo>
                <a:close/>
              </a:path>
            </a:pathLst>
          </a:custGeom>
          <a:noFill/>
          <a:ln w="5715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a:latin typeface="Helvetica Light"/>
              <a:cs typeface="Helvetica Light"/>
            </a:endParaRPr>
          </a:p>
        </p:txBody>
      </p:sp>
      <p:sp>
        <p:nvSpPr>
          <p:cNvPr id="107" name="Oval 106"/>
          <p:cNvSpPr>
            <a:spLocks noChangeAspect="1"/>
          </p:cNvSpPr>
          <p:nvPr userDrawn="1"/>
        </p:nvSpPr>
        <p:spPr>
          <a:xfrm>
            <a:off x="7474979" y="3362259"/>
            <a:ext cx="540000" cy="540000"/>
          </a:xfrm>
          <a:prstGeom prst="ellipse">
            <a:avLst/>
          </a:prstGeom>
          <a:solidFill>
            <a:schemeClr val="accent4"/>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Helvetica Light"/>
              <a:cs typeface="Helvetica Light"/>
            </a:endParaRPr>
          </a:p>
        </p:txBody>
      </p:sp>
      <p:sp>
        <p:nvSpPr>
          <p:cNvPr id="108" name="Text Placeholder 7"/>
          <p:cNvSpPr>
            <a:spLocks noGrp="1"/>
          </p:cNvSpPr>
          <p:nvPr>
            <p:ph type="body" sz="quarter" idx="77" hasCustomPrompt="1"/>
          </p:nvPr>
        </p:nvSpPr>
        <p:spPr>
          <a:xfrm>
            <a:off x="7486873" y="3340160"/>
            <a:ext cx="528106" cy="56209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09" name="Text Placeholder 2"/>
          <p:cNvSpPr>
            <a:spLocks noGrp="1"/>
          </p:cNvSpPr>
          <p:nvPr>
            <p:ph type="body" sz="quarter" idx="72" hasCustomPrompt="1"/>
          </p:nvPr>
        </p:nvSpPr>
        <p:spPr>
          <a:xfrm>
            <a:off x="6921501"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10" name="Text Placeholder 7"/>
          <p:cNvSpPr>
            <a:spLocks noGrp="1"/>
          </p:cNvSpPr>
          <p:nvPr>
            <p:ph type="body" sz="quarter" idx="73" hasCustomPrompt="1"/>
          </p:nvPr>
        </p:nvSpPr>
        <p:spPr>
          <a:xfrm>
            <a:off x="6921501"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a:t>RESULT 1</a:t>
            </a:r>
          </a:p>
        </p:txBody>
      </p:sp>
      <p:sp>
        <p:nvSpPr>
          <p:cNvPr id="111" name="Text Placeholder 7"/>
          <p:cNvSpPr>
            <a:spLocks noGrp="1"/>
          </p:cNvSpPr>
          <p:nvPr>
            <p:ph type="body" sz="quarter" idx="74" hasCustomPrompt="1"/>
          </p:nvPr>
        </p:nvSpPr>
        <p:spPr>
          <a:xfrm>
            <a:off x="6921501"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322209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2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edge">
                                      <p:cBhvr>
                                        <p:cTn id="18" dur="300"/>
                                        <p:tgtEl>
                                          <p:spTgt spid="18"/>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300" fill="hold"/>
                                        <p:tgtEl>
                                          <p:spTgt spid="20"/>
                                        </p:tgtEl>
                                        <p:attrNameLst>
                                          <p:attrName>ppt_w</p:attrName>
                                        </p:attrNameLst>
                                      </p:cBhvr>
                                      <p:tavLst>
                                        <p:tav tm="0">
                                          <p:val>
                                            <p:fltVal val="0"/>
                                          </p:val>
                                        </p:tav>
                                        <p:tav tm="100000">
                                          <p:val>
                                            <p:strVal val="#ppt_w"/>
                                          </p:val>
                                        </p:tav>
                                      </p:tavLst>
                                    </p:anim>
                                    <p:anim calcmode="lin" valueType="num">
                                      <p:cBhvr>
                                        <p:cTn id="23" dur="300" fill="hold"/>
                                        <p:tgtEl>
                                          <p:spTgt spid="20"/>
                                        </p:tgtEl>
                                        <p:attrNameLst>
                                          <p:attrName>ppt_h</p:attrName>
                                        </p:attrNameLst>
                                      </p:cBhvr>
                                      <p:tavLst>
                                        <p:tav tm="0">
                                          <p:val>
                                            <p:fltVal val="0"/>
                                          </p:val>
                                        </p:tav>
                                        <p:tav tm="100000">
                                          <p:val>
                                            <p:strVal val="#ppt_h"/>
                                          </p:val>
                                        </p:tav>
                                      </p:tavLst>
                                    </p:anim>
                                    <p:animEffect transition="in" filter="fade">
                                      <p:cBhvr>
                                        <p:cTn id="24" dur="300"/>
                                        <p:tgtEl>
                                          <p:spTgt spid="20"/>
                                        </p:tgtEl>
                                      </p:cBhvr>
                                    </p:animEffect>
                                  </p:childTnLst>
                                </p:cTn>
                              </p:par>
                            </p:childTnLst>
                          </p:cTn>
                        </p:par>
                        <p:par>
                          <p:cTn id="25" fill="hold">
                            <p:stCondLst>
                              <p:cond delay="1300"/>
                            </p:stCondLst>
                            <p:childTnLst>
                              <p:par>
                                <p:cTn id="26" presetID="53" presetClass="entr" presetSubtype="16" fill="hold" grpId="0" nodeType="afterEffect">
                                  <p:stCondLst>
                                    <p:cond delay="0"/>
                                  </p:stCondLst>
                                  <p:childTnLst>
                                    <p:set>
                                      <p:cBhvr>
                                        <p:cTn id="27" dur="1" fill="hold">
                                          <p:stCondLst>
                                            <p:cond delay="0"/>
                                          </p:stCondLst>
                                        </p:cTn>
                                        <p:tgtEl>
                                          <p:spTgt spid="31">
                                            <p:txEl>
                                              <p:pRg st="0" end="0"/>
                                            </p:txEl>
                                          </p:spTgt>
                                        </p:tgtEl>
                                        <p:attrNameLst>
                                          <p:attrName>style.visibility</p:attrName>
                                        </p:attrNameLst>
                                      </p:cBhvr>
                                      <p:to>
                                        <p:strVal val="visible"/>
                                      </p:to>
                                    </p:set>
                                    <p:anim calcmode="lin" valueType="num">
                                      <p:cBhvr>
                                        <p:cTn id="28" dur="3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29" dur="3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30" dur="300"/>
                                        <p:tgtEl>
                                          <p:spTgt spid="31">
                                            <p:txEl>
                                              <p:pRg st="0" end="0"/>
                                            </p:txEl>
                                          </p:spTgt>
                                        </p:tgtEl>
                                      </p:cBhvr>
                                    </p:animEffect>
                                  </p:childTnLst>
                                </p:cTn>
                              </p:par>
                              <p:par>
                                <p:cTn id="31" presetID="10" presetClass="entr" presetSubtype="0" fill="hold" grpId="0" nodeType="withEffect">
                                  <p:stCondLst>
                                    <p:cond delay="800"/>
                                  </p:stCondLst>
                                  <p:childTnLst>
                                    <p:set>
                                      <p:cBhvr>
                                        <p:cTn id="32" dur="1" fill="hold">
                                          <p:stCondLst>
                                            <p:cond delay="0"/>
                                          </p:stCondLst>
                                        </p:cTn>
                                        <p:tgtEl>
                                          <p:spTgt spid="64">
                                            <p:txEl>
                                              <p:pRg st="0" end="0"/>
                                            </p:txEl>
                                          </p:spTgt>
                                        </p:tgtEl>
                                        <p:attrNameLst>
                                          <p:attrName>style.visibility</p:attrName>
                                        </p:attrNameLst>
                                      </p:cBhvr>
                                      <p:to>
                                        <p:strVal val="visible"/>
                                      </p:to>
                                    </p:set>
                                    <p:animEffect transition="in" filter="fade">
                                      <p:cBhvr>
                                        <p:cTn id="33" dur="500"/>
                                        <p:tgtEl>
                                          <p:spTgt spid="64">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65">
                                            <p:txEl>
                                              <p:pRg st="0" end="0"/>
                                            </p:txEl>
                                          </p:spTgt>
                                        </p:tgtEl>
                                        <p:attrNameLst>
                                          <p:attrName>style.visibility</p:attrName>
                                        </p:attrNameLst>
                                      </p:cBhvr>
                                      <p:to>
                                        <p:strVal val="visible"/>
                                      </p:to>
                                    </p:set>
                                    <p:animEffect transition="in" filter="fade">
                                      <p:cBhvr>
                                        <p:cTn id="36" dur="400"/>
                                        <p:tgtEl>
                                          <p:spTgt spid="65">
                                            <p:txEl>
                                              <p:pRg st="0" end="0"/>
                                            </p:txEl>
                                          </p:spTgt>
                                        </p:tgtEl>
                                      </p:cBhvr>
                                    </p:animEffect>
                                    <p:anim calcmode="lin" valueType="num">
                                      <p:cBhvr>
                                        <p:cTn id="37" dur="4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65">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66">
                                            <p:txEl>
                                              <p:pRg st="0" end="0"/>
                                            </p:txEl>
                                          </p:spTgt>
                                        </p:tgtEl>
                                        <p:attrNameLst>
                                          <p:attrName>style.visibility</p:attrName>
                                        </p:attrNameLst>
                                      </p:cBhvr>
                                      <p:to>
                                        <p:strVal val="visible"/>
                                      </p:to>
                                    </p:set>
                                    <p:animEffect transition="in" filter="fade">
                                      <p:cBhvr>
                                        <p:cTn id="41" dur="500"/>
                                        <p:tgtEl>
                                          <p:spTgt spid="66">
                                            <p:txEl>
                                              <p:pRg st="0" end="0"/>
                                            </p:txEl>
                                          </p:spTgt>
                                        </p:tgtEl>
                                      </p:cBhvr>
                                    </p:animEffect>
                                    <p:anim calcmode="lin" valueType="num">
                                      <p:cBhvr>
                                        <p:cTn id="42"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66">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2600"/>
                            </p:stCondLst>
                            <p:childTnLst>
                              <p:par>
                                <p:cTn id="45" presetID="20" presetClass="entr" presetSubtype="0" fill="hold" grpId="0" nodeType="after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wedge">
                                      <p:cBhvr>
                                        <p:cTn id="47" dur="300"/>
                                        <p:tgtEl>
                                          <p:spTgt spid="76"/>
                                        </p:tgtEl>
                                      </p:cBhvr>
                                    </p:animEffect>
                                  </p:childTnLst>
                                </p:cTn>
                              </p:par>
                            </p:childTnLst>
                          </p:cTn>
                        </p:par>
                        <p:par>
                          <p:cTn id="48" fill="hold">
                            <p:stCondLst>
                              <p:cond delay="2900"/>
                            </p:stCondLst>
                            <p:childTnLst>
                              <p:par>
                                <p:cTn id="49" presetID="53" presetClass="entr" presetSubtype="16" fill="hold" grpId="0" nodeType="afterEffect">
                                  <p:stCondLst>
                                    <p:cond delay="0"/>
                                  </p:stCondLst>
                                  <p:childTnLst>
                                    <p:set>
                                      <p:cBhvr>
                                        <p:cTn id="50" dur="1" fill="hold">
                                          <p:stCondLst>
                                            <p:cond delay="0"/>
                                          </p:stCondLst>
                                        </p:cTn>
                                        <p:tgtEl>
                                          <p:spTgt spid="77"/>
                                        </p:tgtEl>
                                        <p:attrNameLst>
                                          <p:attrName>style.visibility</p:attrName>
                                        </p:attrNameLst>
                                      </p:cBhvr>
                                      <p:to>
                                        <p:strVal val="visible"/>
                                      </p:to>
                                    </p:set>
                                    <p:anim calcmode="lin" valueType="num">
                                      <p:cBhvr>
                                        <p:cTn id="51" dur="300" fill="hold"/>
                                        <p:tgtEl>
                                          <p:spTgt spid="77"/>
                                        </p:tgtEl>
                                        <p:attrNameLst>
                                          <p:attrName>ppt_w</p:attrName>
                                        </p:attrNameLst>
                                      </p:cBhvr>
                                      <p:tavLst>
                                        <p:tav tm="0">
                                          <p:val>
                                            <p:fltVal val="0"/>
                                          </p:val>
                                        </p:tav>
                                        <p:tav tm="100000">
                                          <p:val>
                                            <p:strVal val="#ppt_w"/>
                                          </p:val>
                                        </p:tav>
                                      </p:tavLst>
                                    </p:anim>
                                    <p:anim calcmode="lin" valueType="num">
                                      <p:cBhvr>
                                        <p:cTn id="52" dur="300" fill="hold"/>
                                        <p:tgtEl>
                                          <p:spTgt spid="77"/>
                                        </p:tgtEl>
                                        <p:attrNameLst>
                                          <p:attrName>ppt_h</p:attrName>
                                        </p:attrNameLst>
                                      </p:cBhvr>
                                      <p:tavLst>
                                        <p:tav tm="0">
                                          <p:val>
                                            <p:fltVal val="0"/>
                                          </p:val>
                                        </p:tav>
                                        <p:tav tm="100000">
                                          <p:val>
                                            <p:strVal val="#ppt_h"/>
                                          </p:val>
                                        </p:tav>
                                      </p:tavLst>
                                    </p:anim>
                                    <p:animEffect transition="in" filter="fade">
                                      <p:cBhvr>
                                        <p:cTn id="53" dur="300"/>
                                        <p:tgtEl>
                                          <p:spTgt spid="77"/>
                                        </p:tgtEl>
                                      </p:cBhvr>
                                    </p:animEffect>
                                  </p:childTnLst>
                                </p:cTn>
                              </p:par>
                            </p:childTnLst>
                          </p:cTn>
                        </p:par>
                        <p:par>
                          <p:cTn id="54" fill="hold">
                            <p:stCondLst>
                              <p:cond delay="3200"/>
                            </p:stCondLst>
                            <p:childTnLst>
                              <p:par>
                                <p:cTn id="55" presetID="53" presetClass="entr" presetSubtype="16" fill="hold" grpId="0" nodeType="afterEffect">
                                  <p:stCondLst>
                                    <p:cond delay="0"/>
                                  </p:stCondLst>
                                  <p:childTnLst>
                                    <p:set>
                                      <p:cBhvr>
                                        <p:cTn id="56" dur="1" fill="hold">
                                          <p:stCondLst>
                                            <p:cond delay="0"/>
                                          </p:stCondLst>
                                        </p:cTn>
                                        <p:tgtEl>
                                          <p:spTgt spid="82">
                                            <p:txEl>
                                              <p:pRg st="0" end="0"/>
                                            </p:txEl>
                                          </p:spTgt>
                                        </p:tgtEl>
                                        <p:attrNameLst>
                                          <p:attrName>style.visibility</p:attrName>
                                        </p:attrNameLst>
                                      </p:cBhvr>
                                      <p:to>
                                        <p:strVal val="visible"/>
                                      </p:to>
                                    </p:set>
                                    <p:anim calcmode="lin" valueType="num">
                                      <p:cBhvr>
                                        <p:cTn id="57" dur="300" fill="hold"/>
                                        <p:tgtEl>
                                          <p:spTgt spid="82">
                                            <p:txEl>
                                              <p:pRg st="0" end="0"/>
                                            </p:txEl>
                                          </p:spTgt>
                                        </p:tgtEl>
                                        <p:attrNameLst>
                                          <p:attrName>ppt_w</p:attrName>
                                        </p:attrNameLst>
                                      </p:cBhvr>
                                      <p:tavLst>
                                        <p:tav tm="0">
                                          <p:val>
                                            <p:fltVal val="0"/>
                                          </p:val>
                                        </p:tav>
                                        <p:tav tm="100000">
                                          <p:val>
                                            <p:strVal val="#ppt_w"/>
                                          </p:val>
                                        </p:tav>
                                      </p:tavLst>
                                    </p:anim>
                                    <p:anim calcmode="lin" valueType="num">
                                      <p:cBhvr>
                                        <p:cTn id="58" dur="300" fill="hold"/>
                                        <p:tgtEl>
                                          <p:spTgt spid="82">
                                            <p:txEl>
                                              <p:pRg st="0" end="0"/>
                                            </p:txEl>
                                          </p:spTgt>
                                        </p:tgtEl>
                                        <p:attrNameLst>
                                          <p:attrName>ppt_h</p:attrName>
                                        </p:attrNameLst>
                                      </p:cBhvr>
                                      <p:tavLst>
                                        <p:tav tm="0">
                                          <p:val>
                                            <p:fltVal val="0"/>
                                          </p:val>
                                        </p:tav>
                                        <p:tav tm="100000">
                                          <p:val>
                                            <p:strVal val="#ppt_h"/>
                                          </p:val>
                                        </p:tav>
                                      </p:tavLst>
                                    </p:anim>
                                    <p:animEffect transition="in" filter="fade">
                                      <p:cBhvr>
                                        <p:cTn id="59" dur="300"/>
                                        <p:tgtEl>
                                          <p:spTgt spid="82">
                                            <p:txEl>
                                              <p:pRg st="0" end="0"/>
                                            </p:txEl>
                                          </p:spTgt>
                                        </p:tgtEl>
                                      </p:cBhvr>
                                    </p:animEffect>
                                  </p:childTnLst>
                                </p:cTn>
                              </p:par>
                              <p:par>
                                <p:cTn id="60" presetID="10" presetClass="entr" presetSubtype="0" fill="hold" grpId="0" nodeType="withEffect">
                                  <p:stCondLst>
                                    <p:cond delay="800"/>
                                  </p:stCondLst>
                                  <p:childTnLst>
                                    <p:set>
                                      <p:cBhvr>
                                        <p:cTn id="61" dur="1" fill="hold">
                                          <p:stCondLst>
                                            <p:cond delay="0"/>
                                          </p:stCondLst>
                                        </p:cTn>
                                        <p:tgtEl>
                                          <p:spTgt spid="85">
                                            <p:txEl>
                                              <p:pRg st="0" end="0"/>
                                            </p:txEl>
                                          </p:spTgt>
                                        </p:tgtEl>
                                        <p:attrNameLst>
                                          <p:attrName>style.visibility</p:attrName>
                                        </p:attrNameLst>
                                      </p:cBhvr>
                                      <p:to>
                                        <p:strVal val="visible"/>
                                      </p:to>
                                    </p:set>
                                    <p:animEffect transition="in" filter="fade">
                                      <p:cBhvr>
                                        <p:cTn id="62" dur="500"/>
                                        <p:tgtEl>
                                          <p:spTgt spid="85">
                                            <p:txEl>
                                              <p:pRg st="0" end="0"/>
                                            </p:txEl>
                                          </p:spTgt>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86">
                                            <p:txEl>
                                              <p:pRg st="0" end="0"/>
                                            </p:txEl>
                                          </p:spTgt>
                                        </p:tgtEl>
                                        <p:attrNameLst>
                                          <p:attrName>style.visibility</p:attrName>
                                        </p:attrNameLst>
                                      </p:cBhvr>
                                      <p:to>
                                        <p:strVal val="visible"/>
                                      </p:to>
                                    </p:set>
                                    <p:animEffect transition="in" filter="fade">
                                      <p:cBhvr>
                                        <p:cTn id="65" dur="400"/>
                                        <p:tgtEl>
                                          <p:spTgt spid="86">
                                            <p:txEl>
                                              <p:pRg st="0" end="0"/>
                                            </p:txEl>
                                          </p:spTgt>
                                        </p:tgtEl>
                                      </p:cBhvr>
                                    </p:animEffect>
                                    <p:anim calcmode="lin" valueType="num">
                                      <p:cBhvr>
                                        <p:cTn id="66" dur="400" fill="hold"/>
                                        <p:tgtEl>
                                          <p:spTgt spid="86">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86">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87">
                                            <p:txEl>
                                              <p:pRg st="0" end="0"/>
                                            </p:txEl>
                                          </p:spTgt>
                                        </p:tgtEl>
                                        <p:attrNameLst>
                                          <p:attrName>style.visibility</p:attrName>
                                        </p:attrNameLst>
                                      </p:cBhvr>
                                      <p:to>
                                        <p:strVal val="visible"/>
                                      </p:to>
                                    </p:set>
                                    <p:animEffect transition="in" filter="fade">
                                      <p:cBhvr>
                                        <p:cTn id="70" dur="500"/>
                                        <p:tgtEl>
                                          <p:spTgt spid="87">
                                            <p:txEl>
                                              <p:pRg st="0" end="0"/>
                                            </p:txEl>
                                          </p:spTgt>
                                        </p:tgtEl>
                                      </p:cBhvr>
                                    </p:animEffect>
                                    <p:anim calcmode="lin" valueType="num">
                                      <p:cBhvr>
                                        <p:cTn id="71"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87">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0" presetClass="entr" presetSubtype="0" fill="hold" grpId="0" nodeType="afterEffect">
                                  <p:stCondLst>
                                    <p:cond delay="0"/>
                                  </p:stCondLst>
                                  <p:childTnLst>
                                    <p:set>
                                      <p:cBhvr>
                                        <p:cTn id="75" dur="1" fill="hold">
                                          <p:stCondLst>
                                            <p:cond delay="0"/>
                                          </p:stCondLst>
                                        </p:cTn>
                                        <p:tgtEl>
                                          <p:spTgt spid="94"/>
                                        </p:tgtEl>
                                        <p:attrNameLst>
                                          <p:attrName>style.visibility</p:attrName>
                                        </p:attrNameLst>
                                      </p:cBhvr>
                                      <p:to>
                                        <p:strVal val="visible"/>
                                      </p:to>
                                    </p:set>
                                    <p:animEffect transition="in" filter="wedge">
                                      <p:cBhvr>
                                        <p:cTn id="76" dur="300"/>
                                        <p:tgtEl>
                                          <p:spTgt spid="94"/>
                                        </p:tgtEl>
                                      </p:cBhvr>
                                    </p:animEffect>
                                  </p:childTnLst>
                                </p:cTn>
                              </p:par>
                            </p:childTnLst>
                          </p:cTn>
                        </p:par>
                        <p:par>
                          <p:cTn id="77" fill="hold">
                            <p:stCondLst>
                              <p:cond delay="4800"/>
                            </p:stCondLst>
                            <p:childTnLst>
                              <p:par>
                                <p:cTn id="78" presetID="53" presetClass="entr" presetSubtype="16" fill="hold" grpId="0" nodeType="afterEffect">
                                  <p:stCondLst>
                                    <p:cond delay="0"/>
                                  </p:stCondLst>
                                  <p:childTnLst>
                                    <p:set>
                                      <p:cBhvr>
                                        <p:cTn id="79" dur="1" fill="hold">
                                          <p:stCondLst>
                                            <p:cond delay="0"/>
                                          </p:stCondLst>
                                        </p:cTn>
                                        <p:tgtEl>
                                          <p:spTgt spid="95"/>
                                        </p:tgtEl>
                                        <p:attrNameLst>
                                          <p:attrName>style.visibility</p:attrName>
                                        </p:attrNameLst>
                                      </p:cBhvr>
                                      <p:to>
                                        <p:strVal val="visible"/>
                                      </p:to>
                                    </p:set>
                                    <p:anim calcmode="lin" valueType="num">
                                      <p:cBhvr>
                                        <p:cTn id="80" dur="300" fill="hold"/>
                                        <p:tgtEl>
                                          <p:spTgt spid="95"/>
                                        </p:tgtEl>
                                        <p:attrNameLst>
                                          <p:attrName>ppt_w</p:attrName>
                                        </p:attrNameLst>
                                      </p:cBhvr>
                                      <p:tavLst>
                                        <p:tav tm="0">
                                          <p:val>
                                            <p:fltVal val="0"/>
                                          </p:val>
                                        </p:tav>
                                        <p:tav tm="100000">
                                          <p:val>
                                            <p:strVal val="#ppt_w"/>
                                          </p:val>
                                        </p:tav>
                                      </p:tavLst>
                                    </p:anim>
                                    <p:anim calcmode="lin" valueType="num">
                                      <p:cBhvr>
                                        <p:cTn id="81" dur="300" fill="hold"/>
                                        <p:tgtEl>
                                          <p:spTgt spid="95"/>
                                        </p:tgtEl>
                                        <p:attrNameLst>
                                          <p:attrName>ppt_h</p:attrName>
                                        </p:attrNameLst>
                                      </p:cBhvr>
                                      <p:tavLst>
                                        <p:tav tm="0">
                                          <p:val>
                                            <p:fltVal val="0"/>
                                          </p:val>
                                        </p:tav>
                                        <p:tav tm="100000">
                                          <p:val>
                                            <p:strVal val="#ppt_h"/>
                                          </p:val>
                                        </p:tav>
                                      </p:tavLst>
                                    </p:anim>
                                    <p:animEffect transition="in" filter="fade">
                                      <p:cBhvr>
                                        <p:cTn id="82" dur="300"/>
                                        <p:tgtEl>
                                          <p:spTgt spid="95"/>
                                        </p:tgtEl>
                                      </p:cBhvr>
                                    </p:animEffect>
                                  </p:childTnLst>
                                </p:cTn>
                              </p:par>
                            </p:childTnLst>
                          </p:cTn>
                        </p:par>
                        <p:par>
                          <p:cTn id="83" fill="hold">
                            <p:stCondLst>
                              <p:cond delay="5100"/>
                            </p:stCondLst>
                            <p:childTnLst>
                              <p:par>
                                <p:cTn id="84" presetID="53" presetClass="entr" presetSubtype="16" fill="hold" grpId="0" nodeType="afterEffect">
                                  <p:stCondLst>
                                    <p:cond delay="0"/>
                                  </p:stCondLst>
                                  <p:childTnLst>
                                    <p:set>
                                      <p:cBhvr>
                                        <p:cTn id="85" dur="1" fill="hold">
                                          <p:stCondLst>
                                            <p:cond delay="0"/>
                                          </p:stCondLst>
                                        </p:cTn>
                                        <p:tgtEl>
                                          <p:spTgt spid="98">
                                            <p:txEl>
                                              <p:pRg st="0" end="0"/>
                                            </p:txEl>
                                          </p:spTgt>
                                        </p:tgtEl>
                                        <p:attrNameLst>
                                          <p:attrName>style.visibility</p:attrName>
                                        </p:attrNameLst>
                                      </p:cBhvr>
                                      <p:to>
                                        <p:strVal val="visible"/>
                                      </p:to>
                                    </p:set>
                                    <p:anim calcmode="lin" valueType="num">
                                      <p:cBhvr>
                                        <p:cTn id="86" dur="3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87" dur="3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88" dur="300"/>
                                        <p:tgtEl>
                                          <p:spTgt spid="98">
                                            <p:txEl>
                                              <p:pRg st="0" end="0"/>
                                            </p:txEl>
                                          </p:spTgt>
                                        </p:tgtEl>
                                      </p:cBhvr>
                                    </p:animEffect>
                                  </p:childTnLst>
                                </p:cTn>
                              </p:par>
                              <p:par>
                                <p:cTn id="89" presetID="10" presetClass="entr" presetSubtype="0" fill="hold" grpId="0" nodeType="withEffect">
                                  <p:stCondLst>
                                    <p:cond delay="800"/>
                                  </p:stCondLst>
                                  <p:childTnLst>
                                    <p:set>
                                      <p:cBhvr>
                                        <p:cTn id="90" dur="1" fill="hold">
                                          <p:stCondLst>
                                            <p:cond delay="0"/>
                                          </p:stCondLst>
                                        </p:cTn>
                                        <p:tgtEl>
                                          <p:spTgt spid="100">
                                            <p:txEl>
                                              <p:pRg st="0" end="0"/>
                                            </p:txEl>
                                          </p:spTgt>
                                        </p:tgtEl>
                                        <p:attrNameLst>
                                          <p:attrName>style.visibility</p:attrName>
                                        </p:attrNameLst>
                                      </p:cBhvr>
                                      <p:to>
                                        <p:strVal val="visible"/>
                                      </p:to>
                                    </p:set>
                                    <p:animEffect transition="in" filter="fade">
                                      <p:cBhvr>
                                        <p:cTn id="91" dur="500"/>
                                        <p:tgtEl>
                                          <p:spTgt spid="100">
                                            <p:txEl>
                                              <p:pRg st="0" end="0"/>
                                            </p:txEl>
                                          </p:spTgt>
                                        </p:tgtEl>
                                      </p:cBhvr>
                                    </p:animEffect>
                                  </p:childTnLst>
                                </p:cTn>
                              </p:par>
                              <p:par>
                                <p:cTn id="92" presetID="42" presetClass="entr" presetSubtype="0" fill="hold" grpId="0" nodeType="withEffect">
                                  <p:stCondLst>
                                    <p:cond delay="200"/>
                                  </p:stCondLst>
                                  <p:childTnLst>
                                    <p:set>
                                      <p:cBhvr>
                                        <p:cTn id="93" dur="1" fill="hold">
                                          <p:stCondLst>
                                            <p:cond delay="0"/>
                                          </p:stCondLst>
                                        </p:cTn>
                                        <p:tgtEl>
                                          <p:spTgt spid="101">
                                            <p:txEl>
                                              <p:pRg st="0" end="0"/>
                                            </p:txEl>
                                          </p:spTgt>
                                        </p:tgtEl>
                                        <p:attrNameLst>
                                          <p:attrName>style.visibility</p:attrName>
                                        </p:attrNameLst>
                                      </p:cBhvr>
                                      <p:to>
                                        <p:strVal val="visible"/>
                                      </p:to>
                                    </p:set>
                                    <p:animEffect transition="in" filter="fade">
                                      <p:cBhvr>
                                        <p:cTn id="94" dur="400"/>
                                        <p:tgtEl>
                                          <p:spTgt spid="101">
                                            <p:txEl>
                                              <p:pRg st="0" end="0"/>
                                            </p:txEl>
                                          </p:spTgt>
                                        </p:tgtEl>
                                      </p:cBhvr>
                                    </p:animEffect>
                                    <p:anim calcmode="lin" valueType="num">
                                      <p:cBhvr>
                                        <p:cTn id="95" dur="4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96" dur="400" fill="hold"/>
                                        <p:tgtEl>
                                          <p:spTgt spid="101">
                                            <p:txEl>
                                              <p:pRg st="0" end="0"/>
                                            </p:txEl>
                                          </p:spTgt>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200"/>
                                  </p:stCondLst>
                                  <p:childTnLst>
                                    <p:set>
                                      <p:cBhvr>
                                        <p:cTn id="98" dur="1" fill="hold">
                                          <p:stCondLst>
                                            <p:cond delay="0"/>
                                          </p:stCondLst>
                                        </p:cTn>
                                        <p:tgtEl>
                                          <p:spTgt spid="102">
                                            <p:txEl>
                                              <p:pRg st="0" end="0"/>
                                            </p:txEl>
                                          </p:spTgt>
                                        </p:tgtEl>
                                        <p:attrNameLst>
                                          <p:attrName>style.visibility</p:attrName>
                                        </p:attrNameLst>
                                      </p:cBhvr>
                                      <p:to>
                                        <p:strVal val="visible"/>
                                      </p:to>
                                    </p:set>
                                    <p:animEffect transition="in" filter="fade">
                                      <p:cBhvr>
                                        <p:cTn id="99" dur="500"/>
                                        <p:tgtEl>
                                          <p:spTgt spid="102">
                                            <p:txEl>
                                              <p:pRg st="0" end="0"/>
                                            </p:txEl>
                                          </p:spTgt>
                                        </p:tgtEl>
                                      </p:cBhvr>
                                    </p:animEffect>
                                    <p:anim calcmode="lin" valueType="num">
                                      <p:cBhvr>
                                        <p:cTn id="100" dur="5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01" dur="5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02" fill="hold">
                            <p:stCondLst>
                              <p:cond delay="6400"/>
                            </p:stCondLst>
                            <p:childTnLst>
                              <p:par>
                                <p:cTn id="103" presetID="20"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wedge">
                                      <p:cBhvr>
                                        <p:cTn id="105" dur="300"/>
                                        <p:tgtEl>
                                          <p:spTgt spid="106"/>
                                        </p:tgtEl>
                                      </p:cBhvr>
                                    </p:animEffect>
                                  </p:childTnLst>
                                </p:cTn>
                              </p:par>
                            </p:childTnLst>
                          </p:cTn>
                        </p:par>
                        <p:par>
                          <p:cTn id="106" fill="hold">
                            <p:stCondLst>
                              <p:cond delay="6700"/>
                            </p:stCondLst>
                            <p:childTnLst>
                              <p:par>
                                <p:cTn id="107" presetID="53" presetClass="entr" presetSubtype="16" fill="hold" grpId="0" nodeType="afterEffect">
                                  <p:stCondLst>
                                    <p:cond delay="0"/>
                                  </p:stCondLst>
                                  <p:childTnLst>
                                    <p:set>
                                      <p:cBhvr>
                                        <p:cTn id="108" dur="1" fill="hold">
                                          <p:stCondLst>
                                            <p:cond delay="0"/>
                                          </p:stCondLst>
                                        </p:cTn>
                                        <p:tgtEl>
                                          <p:spTgt spid="107"/>
                                        </p:tgtEl>
                                        <p:attrNameLst>
                                          <p:attrName>style.visibility</p:attrName>
                                        </p:attrNameLst>
                                      </p:cBhvr>
                                      <p:to>
                                        <p:strVal val="visible"/>
                                      </p:to>
                                    </p:set>
                                    <p:anim calcmode="lin" valueType="num">
                                      <p:cBhvr>
                                        <p:cTn id="109" dur="300" fill="hold"/>
                                        <p:tgtEl>
                                          <p:spTgt spid="107"/>
                                        </p:tgtEl>
                                        <p:attrNameLst>
                                          <p:attrName>ppt_w</p:attrName>
                                        </p:attrNameLst>
                                      </p:cBhvr>
                                      <p:tavLst>
                                        <p:tav tm="0">
                                          <p:val>
                                            <p:fltVal val="0"/>
                                          </p:val>
                                        </p:tav>
                                        <p:tav tm="100000">
                                          <p:val>
                                            <p:strVal val="#ppt_w"/>
                                          </p:val>
                                        </p:tav>
                                      </p:tavLst>
                                    </p:anim>
                                    <p:anim calcmode="lin" valueType="num">
                                      <p:cBhvr>
                                        <p:cTn id="110" dur="300" fill="hold"/>
                                        <p:tgtEl>
                                          <p:spTgt spid="107"/>
                                        </p:tgtEl>
                                        <p:attrNameLst>
                                          <p:attrName>ppt_h</p:attrName>
                                        </p:attrNameLst>
                                      </p:cBhvr>
                                      <p:tavLst>
                                        <p:tav tm="0">
                                          <p:val>
                                            <p:fltVal val="0"/>
                                          </p:val>
                                        </p:tav>
                                        <p:tav tm="100000">
                                          <p:val>
                                            <p:strVal val="#ppt_h"/>
                                          </p:val>
                                        </p:tav>
                                      </p:tavLst>
                                    </p:anim>
                                    <p:animEffect transition="in" filter="fade">
                                      <p:cBhvr>
                                        <p:cTn id="111" dur="300"/>
                                        <p:tgtEl>
                                          <p:spTgt spid="107"/>
                                        </p:tgtEl>
                                      </p:cBhvr>
                                    </p:animEffect>
                                  </p:childTnLst>
                                </p:cTn>
                              </p:par>
                            </p:childTnLst>
                          </p:cTn>
                        </p:par>
                        <p:par>
                          <p:cTn id="112" fill="hold">
                            <p:stCondLst>
                              <p:cond delay="7000"/>
                            </p:stCondLst>
                            <p:childTnLst>
                              <p:par>
                                <p:cTn id="113" presetID="53" presetClass="entr" presetSubtype="16" fill="hold" grpId="0" nodeType="afterEffect">
                                  <p:stCondLst>
                                    <p:cond delay="0"/>
                                  </p:stCondLst>
                                  <p:childTnLst>
                                    <p:set>
                                      <p:cBhvr>
                                        <p:cTn id="114" dur="1" fill="hold">
                                          <p:stCondLst>
                                            <p:cond delay="0"/>
                                          </p:stCondLst>
                                        </p:cTn>
                                        <p:tgtEl>
                                          <p:spTgt spid="108">
                                            <p:txEl>
                                              <p:pRg st="0" end="0"/>
                                            </p:txEl>
                                          </p:spTgt>
                                        </p:tgtEl>
                                        <p:attrNameLst>
                                          <p:attrName>style.visibility</p:attrName>
                                        </p:attrNameLst>
                                      </p:cBhvr>
                                      <p:to>
                                        <p:strVal val="visible"/>
                                      </p:to>
                                    </p:set>
                                    <p:anim calcmode="lin" valueType="num">
                                      <p:cBhvr>
                                        <p:cTn id="115" dur="300" fill="hold"/>
                                        <p:tgtEl>
                                          <p:spTgt spid="108">
                                            <p:txEl>
                                              <p:pRg st="0" end="0"/>
                                            </p:txEl>
                                          </p:spTgt>
                                        </p:tgtEl>
                                        <p:attrNameLst>
                                          <p:attrName>ppt_w</p:attrName>
                                        </p:attrNameLst>
                                      </p:cBhvr>
                                      <p:tavLst>
                                        <p:tav tm="0">
                                          <p:val>
                                            <p:fltVal val="0"/>
                                          </p:val>
                                        </p:tav>
                                        <p:tav tm="100000">
                                          <p:val>
                                            <p:strVal val="#ppt_w"/>
                                          </p:val>
                                        </p:tav>
                                      </p:tavLst>
                                    </p:anim>
                                    <p:anim calcmode="lin" valueType="num">
                                      <p:cBhvr>
                                        <p:cTn id="116" dur="300" fill="hold"/>
                                        <p:tgtEl>
                                          <p:spTgt spid="108">
                                            <p:txEl>
                                              <p:pRg st="0" end="0"/>
                                            </p:txEl>
                                          </p:spTgt>
                                        </p:tgtEl>
                                        <p:attrNameLst>
                                          <p:attrName>ppt_h</p:attrName>
                                        </p:attrNameLst>
                                      </p:cBhvr>
                                      <p:tavLst>
                                        <p:tav tm="0">
                                          <p:val>
                                            <p:fltVal val="0"/>
                                          </p:val>
                                        </p:tav>
                                        <p:tav tm="100000">
                                          <p:val>
                                            <p:strVal val="#ppt_h"/>
                                          </p:val>
                                        </p:tav>
                                      </p:tavLst>
                                    </p:anim>
                                    <p:animEffect transition="in" filter="fade">
                                      <p:cBhvr>
                                        <p:cTn id="117" dur="300"/>
                                        <p:tgtEl>
                                          <p:spTgt spid="108">
                                            <p:txEl>
                                              <p:pRg st="0" end="0"/>
                                            </p:txEl>
                                          </p:spTgt>
                                        </p:tgtEl>
                                      </p:cBhvr>
                                    </p:animEffect>
                                  </p:childTnLst>
                                </p:cTn>
                              </p:par>
                              <p:par>
                                <p:cTn id="118" presetID="10" presetClass="entr" presetSubtype="0" fill="hold" grpId="0" nodeType="withEffect">
                                  <p:stCondLst>
                                    <p:cond delay="800"/>
                                  </p:stCondLst>
                                  <p:childTnLst>
                                    <p:set>
                                      <p:cBhvr>
                                        <p:cTn id="119" dur="1" fill="hold">
                                          <p:stCondLst>
                                            <p:cond delay="0"/>
                                          </p:stCondLst>
                                        </p:cTn>
                                        <p:tgtEl>
                                          <p:spTgt spid="109">
                                            <p:txEl>
                                              <p:pRg st="0" end="0"/>
                                            </p:txEl>
                                          </p:spTgt>
                                        </p:tgtEl>
                                        <p:attrNameLst>
                                          <p:attrName>style.visibility</p:attrName>
                                        </p:attrNameLst>
                                      </p:cBhvr>
                                      <p:to>
                                        <p:strVal val="visible"/>
                                      </p:to>
                                    </p:set>
                                    <p:animEffect transition="in" filter="fade">
                                      <p:cBhvr>
                                        <p:cTn id="120" dur="500"/>
                                        <p:tgtEl>
                                          <p:spTgt spid="109">
                                            <p:txEl>
                                              <p:pRg st="0" end="0"/>
                                            </p:txEl>
                                          </p:spTgt>
                                        </p:tgtEl>
                                      </p:cBhvr>
                                    </p:animEffect>
                                  </p:childTnLst>
                                </p:cTn>
                              </p:par>
                              <p:par>
                                <p:cTn id="121" presetID="42" presetClass="entr" presetSubtype="0" fill="hold" grpId="0" nodeType="withEffect">
                                  <p:stCondLst>
                                    <p:cond delay="200"/>
                                  </p:stCondLst>
                                  <p:childTnLst>
                                    <p:set>
                                      <p:cBhvr>
                                        <p:cTn id="122" dur="1" fill="hold">
                                          <p:stCondLst>
                                            <p:cond delay="0"/>
                                          </p:stCondLst>
                                        </p:cTn>
                                        <p:tgtEl>
                                          <p:spTgt spid="110">
                                            <p:txEl>
                                              <p:pRg st="0" end="0"/>
                                            </p:txEl>
                                          </p:spTgt>
                                        </p:tgtEl>
                                        <p:attrNameLst>
                                          <p:attrName>style.visibility</p:attrName>
                                        </p:attrNameLst>
                                      </p:cBhvr>
                                      <p:to>
                                        <p:strVal val="visible"/>
                                      </p:to>
                                    </p:set>
                                    <p:animEffect transition="in" filter="fade">
                                      <p:cBhvr>
                                        <p:cTn id="123" dur="400"/>
                                        <p:tgtEl>
                                          <p:spTgt spid="110">
                                            <p:txEl>
                                              <p:pRg st="0" end="0"/>
                                            </p:txEl>
                                          </p:spTgt>
                                        </p:tgtEl>
                                      </p:cBhvr>
                                    </p:animEffect>
                                    <p:anim calcmode="lin" valueType="num">
                                      <p:cBhvr>
                                        <p:cTn id="124" dur="400" fill="hold"/>
                                        <p:tgtEl>
                                          <p:spTgt spid="110">
                                            <p:txEl>
                                              <p:pRg st="0" end="0"/>
                                            </p:txEl>
                                          </p:spTgt>
                                        </p:tgtEl>
                                        <p:attrNameLst>
                                          <p:attrName>ppt_x</p:attrName>
                                        </p:attrNameLst>
                                      </p:cBhvr>
                                      <p:tavLst>
                                        <p:tav tm="0">
                                          <p:val>
                                            <p:strVal val="#ppt_x"/>
                                          </p:val>
                                        </p:tav>
                                        <p:tav tm="100000">
                                          <p:val>
                                            <p:strVal val="#ppt_x"/>
                                          </p:val>
                                        </p:tav>
                                      </p:tavLst>
                                    </p:anim>
                                    <p:anim calcmode="lin" valueType="num">
                                      <p:cBhvr>
                                        <p:cTn id="125" dur="400" fill="hold"/>
                                        <p:tgtEl>
                                          <p:spTgt spid="110">
                                            <p:txEl>
                                              <p:pRg st="0" end="0"/>
                                            </p:txEl>
                                          </p:spTgt>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200"/>
                                  </p:stCondLst>
                                  <p:childTnLst>
                                    <p:set>
                                      <p:cBhvr>
                                        <p:cTn id="127" dur="1" fill="hold">
                                          <p:stCondLst>
                                            <p:cond delay="0"/>
                                          </p:stCondLst>
                                        </p:cTn>
                                        <p:tgtEl>
                                          <p:spTgt spid="111">
                                            <p:txEl>
                                              <p:pRg st="0" end="0"/>
                                            </p:txEl>
                                          </p:spTgt>
                                        </p:tgtEl>
                                        <p:attrNameLst>
                                          <p:attrName>style.visibility</p:attrName>
                                        </p:attrNameLst>
                                      </p:cBhvr>
                                      <p:to>
                                        <p:strVal val="visible"/>
                                      </p:to>
                                    </p:set>
                                    <p:animEffect transition="in" filter="fade">
                                      <p:cBhvr>
                                        <p:cTn id="128" dur="500"/>
                                        <p:tgtEl>
                                          <p:spTgt spid="111">
                                            <p:txEl>
                                              <p:pRg st="0" end="0"/>
                                            </p:txEl>
                                          </p:spTgt>
                                        </p:tgtEl>
                                      </p:cBhvr>
                                    </p:animEffect>
                                    <p:anim calcmode="lin" valueType="num">
                                      <p:cBhvr>
                                        <p:cTn id="129" dur="500" fill="hold"/>
                                        <p:tgtEl>
                                          <p:spTgt spid="111">
                                            <p:txEl>
                                              <p:pRg st="0" end="0"/>
                                            </p:txEl>
                                          </p:spTgt>
                                        </p:tgtEl>
                                        <p:attrNameLst>
                                          <p:attrName>ppt_x</p:attrName>
                                        </p:attrNameLst>
                                      </p:cBhvr>
                                      <p:tavLst>
                                        <p:tav tm="0">
                                          <p:val>
                                            <p:strVal val="#ppt_x"/>
                                          </p:val>
                                        </p:tav>
                                        <p:tav tm="100000">
                                          <p:val>
                                            <p:strVal val="#ppt_x"/>
                                          </p:val>
                                        </p:tav>
                                      </p:tavLst>
                                    </p:anim>
                                    <p:anim calcmode="lin" valueType="num">
                                      <p:cBhvr>
                                        <p:cTn id="130" dur="500" fill="hold"/>
                                        <p:tgtEl>
                                          <p:spTgt spid="1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18" grpId="0" animBg="1"/>
      <p:bldP spid="20" grpId="0" animBg="1"/>
      <p:bldP spid="31" grpId="0" build="p">
        <p:tmplLst>
          <p:tmpl lvl="1">
            <p:tnLst>
              <p:par>
                <p:cTn presetID="53" presetClass="entr" presetSubtype="16"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p:cTn dur="300" fill="hold"/>
                        <p:tgtEl>
                          <p:spTgt spid="31"/>
                        </p:tgtEl>
                        <p:attrNameLst>
                          <p:attrName>ppt_w</p:attrName>
                        </p:attrNameLst>
                      </p:cBhvr>
                      <p:tavLst>
                        <p:tav tm="0">
                          <p:val>
                            <p:fltVal val="0"/>
                          </p:val>
                        </p:tav>
                        <p:tav tm="100000">
                          <p:val>
                            <p:strVal val="#ppt_w"/>
                          </p:val>
                        </p:tav>
                      </p:tavLst>
                    </p:anim>
                    <p:anim calcmode="lin" valueType="num">
                      <p:cBhvr>
                        <p:cTn dur="300" fill="hold"/>
                        <p:tgtEl>
                          <p:spTgt spid="31"/>
                        </p:tgtEl>
                        <p:attrNameLst>
                          <p:attrName>ppt_h</p:attrName>
                        </p:attrNameLst>
                      </p:cBhvr>
                      <p:tavLst>
                        <p:tav tm="0">
                          <p:val>
                            <p:fltVal val="0"/>
                          </p:val>
                        </p:tav>
                        <p:tav tm="100000">
                          <p:val>
                            <p:strVal val="#ppt_h"/>
                          </p:val>
                        </p:tav>
                      </p:tavLst>
                    </p:anim>
                    <p:animEffect transition="in" filter="fade">
                      <p:cBhvr>
                        <p:cTn dur="300"/>
                        <p:tgtEl>
                          <p:spTgt spid="31"/>
                        </p:tgtEl>
                      </p:cBhvr>
                    </p:animEffect>
                  </p:childTnLst>
                </p:cTn>
              </p:par>
            </p:tnLst>
          </p:tmpl>
        </p:tmplLst>
      </p:bldP>
      <p:bldP spid="64" grpId="0" build="p">
        <p:tmplLst>
          <p:tmpl lvl="1">
            <p:tnLst>
              <p:par>
                <p:cTn presetID="10" presetClass="entr" presetSubtype="0" fill="hold" nodeType="withEffect">
                  <p:stCondLst>
                    <p:cond delay="8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42" presetClass="entr" presetSubtype="0"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Effect transition="in" filter="fade">
                      <p:cBhvr>
                        <p:cTn dur="400"/>
                        <p:tgtEl>
                          <p:spTgt spid="65"/>
                        </p:tgtEl>
                      </p:cBhvr>
                    </p:animEffect>
                    <p:anim calcmode="lin" valueType="num">
                      <p:cBhvr>
                        <p:cTn dur="400" fill="hold"/>
                        <p:tgtEl>
                          <p:spTgt spid="65"/>
                        </p:tgtEl>
                        <p:attrNameLst>
                          <p:attrName>ppt_x</p:attrName>
                        </p:attrNameLst>
                      </p:cBhvr>
                      <p:tavLst>
                        <p:tav tm="0">
                          <p:val>
                            <p:strVal val="#ppt_x"/>
                          </p:val>
                        </p:tav>
                        <p:tav tm="100000">
                          <p:val>
                            <p:strVal val="#ppt_x"/>
                          </p:val>
                        </p:tav>
                      </p:tavLst>
                    </p:anim>
                    <p:anim calcmode="lin" valueType="num">
                      <p:cBhvr>
                        <p:cTn dur="400" fill="hold"/>
                        <p:tgtEl>
                          <p:spTgt spid="65"/>
                        </p:tgtEl>
                        <p:attrNameLst>
                          <p:attrName>ppt_y</p:attrName>
                        </p:attrNameLst>
                      </p:cBhvr>
                      <p:tavLst>
                        <p:tav tm="0">
                          <p:val>
                            <p:strVal val="#ppt_y+.1"/>
                          </p:val>
                        </p:tav>
                        <p:tav tm="100000">
                          <p:val>
                            <p:strVal val="#ppt_y"/>
                          </p:val>
                        </p:tav>
                      </p:tavLst>
                    </p:anim>
                  </p:childTnLst>
                </p:cTn>
              </p:par>
            </p:tnLst>
          </p:tmpl>
        </p:tmplLst>
      </p:bldP>
      <p:bldP spid="66" grpId="0" build="p">
        <p:tmplLst>
          <p:tmpl lvl="1">
            <p:tnLst>
              <p:par>
                <p:cTn presetID="42" presetClass="entr" presetSubtype="0" fill="hold" nodeType="withEffect">
                  <p:stCondLst>
                    <p:cond delay="2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anim calcmode="lin" valueType="num">
                      <p:cBhvr>
                        <p:cTn dur="500" fill="hold"/>
                        <p:tgtEl>
                          <p:spTgt spid="66"/>
                        </p:tgtEl>
                        <p:attrNameLst>
                          <p:attrName>ppt_x</p:attrName>
                        </p:attrNameLst>
                      </p:cBhvr>
                      <p:tavLst>
                        <p:tav tm="0">
                          <p:val>
                            <p:strVal val="#ppt_x"/>
                          </p:val>
                        </p:tav>
                        <p:tav tm="100000">
                          <p:val>
                            <p:strVal val="#ppt_x"/>
                          </p:val>
                        </p:tav>
                      </p:tavLst>
                    </p:anim>
                    <p:anim calcmode="lin" valueType="num">
                      <p:cBhvr>
                        <p:cTn dur="500" fill="hold"/>
                        <p:tgtEl>
                          <p:spTgt spid="66"/>
                        </p:tgtEl>
                        <p:attrNameLst>
                          <p:attrName>ppt_y</p:attrName>
                        </p:attrNameLst>
                      </p:cBhvr>
                      <p:tavLst>
                        <p:tav tm="0">
                          <p:val>
                            <p:strVal val="#ppt_y+.1"/>
                          </p:val>
                        </p:tav>
                        <p:tav tm="100000">
                          <p:val>
                            <p:strVal val="#ppt_y"/>
                          </p:val>
                        </p:tav>
                      </p:tavLst>
                    </p:anim>
                  </p:childTnLst>
                </p:cTn>
              </p:par>
            </p:tnLst>
          </p:tmpl>
        </p:tmplLst>
      </p:bldP>
      <p:bldP spid="76" grpId="0" animBg="1"/>
      <p:bldP spid="77" grpId="0" animBg="1"/>
      <p:bldP spid="82" grpId="0" build="p">
        <p:tmplLst>
          <p:tmpl lvl="1">
            <p:tnLst>
              <p:par>
                <p:cTn presetID="53" presetClass="entr" presetSubtype="16" fill="hold" nodeType="afterEffect">
                  <p:stCondLst>
                    <p:cond delay="0"/>
                  </p:stCondLst>
                  <p:childTnLst>
                    <p:set>
                      <p:cBhvr>
                        <p:cTn dur="1" fill="hold">
                          <p:stCondLst>
                            <p:cond delay="0"/>
                          </p:stCondLst>
                        </p:cTn>
                        <p:tgtEl>
                          <p:spTgt spid="82"/>
                        </p:tgtEl>
                        <p:attrNameLst>
                          <p:attrName>style.visibility</p:attrName>
                        </p:attrNameLst>
                      </p:cBhvr>
                      <p:to>
                        <p:strVal val="visible"/>
                      </p:to>
                    </p:set>
                    <p:anim calcmode="lin" valueType="num">
                      <p:cBhvr>
                        <p:cTn dur="300" fill="hold"/>
                        <p:tgtEl>
                          <p:spTgt spid="82"/>
                        </p:tgtEl>
                        <p:attrNameLst>
                          <p:attrName>ppt_w</p:attrName>
                        </p:attrNameLst>
                      </p:cBhvr>
                      <p:tavLst>
                        <p:tav tm="0">
                          <p:val>
                            <p:fltVal val="0"/>
                          </p:val>
                        </p:tav>
                        <p:tav tm="100000">
                          <p:val>
                            <p:strVal val="#ppt_w"/>
                          </p:val>
                        </p:tav>
                      </p:tavLst>
                    </p:anim>
                    <p:anim calcmode="lin" valueType="num">
                      <p:cBhvr>
                        <p:cTn dur="300" fill="hold"/>
                        <p:tgtEl>
                          <p:spTgt spid="82"/>
                        </p:tgtEl>
                        <p:attrNameLst>
                          <p:attrName>ppt_h</p:attrName>
                        </p:attrNameLst>
                      </p:cBhvr>
                      <p:tavLst>
                        <p:tav tm="0">
                          <p:val>
                            <p:fltVal val="0"/>
                          </p:val>
                        </p:tav>
                        <p:tav tm="100000">
                          <p:val>
                            <p:strVal val="#ppt_h"/>
                          </p:val>
                        </p:tav>
                      </p:tavLst>
                    </p:anim>
                    <p:animEffect transition="in" filter="fade">
                      <p:cBhvr>
                        <p:cTn dur="300"/>
                        <p:tgtEl>
                          <p:spTgt spid="82"/>
                        </p:tgtEl>
                      </p:cBhvr>
                    </p:animEffect>
                  </p:childTnLst>
                </p:cTn>
              </p:par>
            </p:tnLst>
          </p:tmpl>
        </p:tmplLst>
      </p:bldP>
      <p:bldP spid="85" grpId="0" build="p">
        <p:tmplLst>
          <p:tmpl lvl="1">
            <p:tnLst>
              <p:par>
                <p:cTn presetID="10" presetClass="entr" presetSubtype="0" fill="hold" nodeType="withEffect">
                  <p:stCondLst>
                    <p:cond delay="80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42" presetClass="entr" presetSubtype="0" fill="hold" nodeType="withEffect">
                  <p:stCondLst>
                    <p:cond delay="200"/>
                  </p:stCondLst>
                  <p:childTnLst>
                    <p:set>
                      <p:cBhvr>
                        <p:cTn dur="1" fill="hold">
                          <p:stCondLst>
                            <p:cond delay="0"/>
                          </p:stCondLst>
                        </p:cTn>
                        <p:tgtEl>
                          <p:spTgt spid="86"/>
                        </p:tgtEl>
                        <p:attrNameLst>
                          <p:attrName>style.visibility</p:attrName>
                        </p:attrNameLst>
                      </p:cBhvr>
                      <p:to>
                        <p:strVal val="visible"/>
                      </p:to>
                    </p:set>
                    <p:animEffect transition="in" filter="fade">
                      <p:cBhvr>
                        <p:cTn dur="400"/>
                        <p:tgtEl>
                          <p:spTgt spid="86"/>
                        </p:tgtEl>
                      </p:cBhvr>
                    </p:animEffect>
                    <p:anim calcmode="lin" valueType="num">
                      <p:cBhvr>
                        <p:cTn dur="400" fill="hold"/>
                        <p:tgtEl>
                          <p:spTgt spid="86"/>
                        </p:tgtEl>
                        <p:attrNameLst>
                          <p:attrName>ppt_x</p:attrName>
                        </p:attrNameLst>
                      </p:cBhvr>
                      <p:tavLst>
                        <p:tav tm="0">
                          <p:val>
                            <p:strVal val="#ppt_x"/>
                          </p:val>
                        </p:tav>
                        <p:tav tm="100000">
                          <p:val>
                            <p:strVal val="#ppt_x"/>
                          </p:val>
                        </p:tav>
                      </p:tavLst>
                    </p:anim>
                    <p:anim calcmode="lin" valueType="num">
                      <p:cBhvr>
                        <p:cTn dur="400" fill="hold"/>
                        <p:tgtEl>
                          <p:spTgt spid="86"/>
                        </p:tgtEl>
                        <p:attrNameLst>
                          <p:attrName>ppt_y</p:attrName>
                        </p:attrNameLst>
                      </p:cBhvr>
                      <p:tavLst>
                        <p:tav tm="0">
                          <p:val>
                            <p:strVal val="#ppt_y+.1"/>
                          </p:val>
                        </p:tav>
                        <p:tav tm="100000">
                          <p:val>
                            <p:strVal val="#ppt_y"/>
                          </p:val>
                        </p:tav>
                      </p:tavLst>
                    </p:anim>
                  </p:childTnLst>
                </p:cTn>
              </p:par>
            </p:tnLst>
          </p:tmpl>
        </p:tmplLst>
      </p:bldP>
      <p:bldP spid="87" grpId="0" build="p">
        <p:tmplLst>
          <p:tmpl lvl="1">
            <p:tnLst>
              <p:par>
                <p:cTn presetID="42" presetClass="entr" presetSubtype="0" fill="hold" nodeType="withEffect">
                  <p:stCondLst>
                    <p:cond delay="20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anim calcmode="lin" valueType="num">
                      <p:cBhvr>
                        <p:cTn dur="500" fill="hold"/>
                        <p:tgtEl>
                          <p:spTgt spid="87"/>
                        </p:tgtEl>
                        <p:attrNameLst>
                          <p:attrName>ppt_x</p:attrName>
                        </p:attrNameLst>
                      </p:cBhvr>
                      <p:tavLst>
                        <p:tav tm="0">
                          <p:val>
                            <p:strVal val="#ppt_x"/>
                          </p:val>
                        </p:tav>
                        <p:tav tm="100000">
                          <p:val>
                            <p:strVal val="#ppt_x"/>
                          </p:val>
                        </p:tav>
                      </p:tavLst>
                    </p:anim>
                    <p:anim calcmode="lin" valueType="num">
                      <p:cBhvr>
                        <p:cTn dur="500" fill="hold"/>
                        <p:tgtEl>
                          <p:spTgt spid="87"/>
                        </p:tgtEl>
                        <p:attrNameLst>
                          <p:attrName>ppt_y</p:attrName>
                        </p:attrNameLst>
                      </p:cBhvr>
                      <p:tavLst>
                        <p:tav tm="0">
                          <p:val>
                            <p:strVal val="#ppt_y+.1"/>
                          </p:val>
                        </p:tav>
                        <p:tav tm="100000">
                          <p:val>
                            <p:strVal val="#ppt_y"/>
                          </p:val>
                        </p:tav>
                      </p:tavLst>
                    </p:anim>
                  </p:childTnLst>
                </p:cTn>
              </p:par>
            </p:tnLst>
          </p:tmpl>
        </p:tmplLst>
      </p:bldP>
      <p:bldP spid="94" grpId="0" animBg="1"/>
      <p:bldP spid="95" grpId="0" animBg="1"/>
      <p:bldP spid="98" grpId="0" build="p">
        <p:tmplLst>
          <p:tmpl lvl="1">
            <p:tnLst>
              <p:par>
                <p:cTn presetID="53" presetClass="entr" presetSubtype="16"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p:cTn dur="300" fill="hold"/>
                        <p:tgtEl>
                          <p:spTgt spid="98"/>
                        </p:tgtEl>
                        <p:attrNameLst>
                          <p:attrName>ppt_w</p:attrName>
                        </p:attrNameLst>
                      </p:cBhvr>
                      <p:tavLst>
                        <p:tav tm="0">
                          <p:val>
                            <p:fltVal val="0"/>
                          </p:val>
                        </p:tav>
                        <p:tav tm="100000">
                          <p:val>
                            <p:strVal val="#ppt_w"/>
                          </p:val>
                        </p:tav>
                      </p:tavLst>
                    </p:anim>
                    <p:anim calcmode="lin" valueType="num">
                      <p:cBhvr>
                        <p:cTn dur="300" fill="hold"/>
                        <p:tgtEl>
                          <p:spTgt spid="98"/>
                        </p:tgtEl>
                        <p:attrNameLst>
                          <p:attrName>ppt_h</p:attrName>
                        </p:attrNameLst>
                      </p:cBhvr>
                      <p:tavLst>
                        <p:tav tm="0">
                          <p:val>
                            <p:fltVal val="0"/>
                          </p:val>
                        </p:tav>
                        <p:tav tm="100000">
                          <p:val>
                            <p:strVal val="#ppt_h"/>
                          </p:val>
                        </p:tav>
                      </p:tavLst>
                    </p:anim>
                    <p:animEffect transition="in" filter="fade">
                      <p:cBhvr>
                        <p:cTn dur="300"/>
                        <p:tgtEl>
                          <p:spTgt spid="98"/>
                        </p:tgtEl>
                      </p:cBhvr>
                    </p:animEffect>
                  </p:childTnLst>
                </p:cTn>
              </p:par>
            </p:tnLst>
          </p:tmpl>
        </p:tmplLst>
      </p:bldP>
      <p:bldP spid="100" grpId="0" build="p">
        <p:tmplLst>
          <p:tmpl lvl="1">
            <p:tnLst>
              <p:par>
                <p:cTn presetID="10" presetClass="entr" presetSubtype="0" fill="hold" nodeType="withEffect">
                  <p:stCondLst>
                    <p:cond delay="80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42" presetClass="entr" presetSubtype="0" fill="hold" nodeType="withEffect">
                  <p:stCondLst>
                    <p:cond delay="200"/>
                  </p:stCondLst>
                  <p:childTnLst>
                    <p:set>
                      <p:cBhvr>
                        <p:cTn dur="1" fill="hold">
                          <p:stCondLst>
                            <p:cond delay="0"/>
                          </p:stCondLst>
                        </p:cTn>
                        <p:tgtEl>
                          <p:spTgt spid="101"/>
                        </p:tgtEl>
                        <p:attrNameLst>
                          <p:attrName>style.visibility</p:attrName>
                        </p:attrNameLst>
                      </p:cBhvr>
                      <p:to>
                        <p:strVal val="visible"/>
                      </p:to>
                    </p:set>
                    <p:animEffect transition="in" filter="fade">
                      <p:cBhvr>
                        <p:cTn dur="400"/>
                        <p:tgtEl>
                          <p:spTgt spid="101"/>
                        </p:tgtEl>
                      </p:cBhvr>
                    </p:animEffect>
                    <p:anim calcmode="lin" valueType="num">
                      <p:cBhvr>
                        <p:cTn dur="400" fill="hold"/>
                        <p:tgtEl>
                          <p:spTgt spid="101"/>
                        </p:tgtEl>
                        <p:attrNameLst>
                          <p:attrName>ppt_x</p:attrName>
                        </p:attrNameLst>
                      </p:cBhvr>
                      <p:tavLst>
                        <p:tav tm="0">
                          <p:val>
                            <p:strVal val="#ppt_x"/>
                          </p:val>
                        </p:tav>
                        <p:tav tm="100000">
                          <p:val>
                            <p:strVal val="#ppt_x"/>
                          </p:val>
                        </p:tav>
                      </p:tavLst>
                    </p:anim>
                    <p:anim calcmode="lin" valueType="num">
                      <p:cBhvr>
                        <p:cTn dur="400" fill="hold"/>
                        <p:tgtEl>
                          <p:spTgt spid="101"/>
                        </p:tgtEl>
                        <p:attrNameLst>
                          <p:attrName>ppt_y</p:attrName>
                        </p:attrNameLst>
                      </p:cBhvr>
                      <p:tavLst>
                        <p:tav tm="0">
                          <p:val>
                            <p:strVal val="#ppt_y+.1"/>
                          </p:val>
                        </p:tav>
                        <p:tav tm="100000">
                          <p:val>
                            <p:strVal val="#ppt_y"/>
                          </p:val>
                        </p:tav>
                      </p:tavLst>
                    </p:anim>
                  </p:childTnLst>
                </p:cTn>
              </p:par>
            </p:tnLst>
          </p:tmpl>
        </p:tmplLst>
      </p:bldP>
      <p:bldP spid="102" grpId="0" build="p">
        <p:tmplLst>
          <p:tmpl lvl="1">
            <p:tnLst>
              <p:par>
                <p:cTn presetID="42" presetClass="entr" presetSubtype="0" fill="hold" nodeType="withEffect">
                  <p:stCondLst>
                    <p:cond delay="20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anim calcmode="lin" valueType="num">
                      <p:cBhvr>
                        <p:cTn dur="500" fill="hold"/>
                        <p:tgtEl>
                          <p:spTgt spid="102"/>
                        </p:tgtEl>
                        <p:attrNameLst>
                          <p:attrName>ppt_x</p:attrName>
                        </p:attrNameLst>
                      </p:cBhvr>
                      <p:tavLst>
                        <p:tav tm="0">
                          <p:val>
                            <p:strVal val="#ppt_x"/>
                          </p:val>
                        </p:tav>
                        <p:tav tm="100000">
                          <p:val>
                            <p:strVal val="#ppt_x"/>
                          </p:val>
                        </p:tav>
                      </p:tavLst>
                    </p:anim>
                    <p:anim calcmode="lin" valueType="num">
                      <p:cBhvr>
                        <p:cTn dur="500" fill="hold"/>
                        <p:tgtEl>
                          <p:spTgt spid="102"/>
                        </p:tgtEl>
                        <p:attrNameLst>
                          <p:attrName>ppt_y</p:attrName>
                        </p:attrNameLst>
                      </p:cBhvr>
                      <p:tavLst>
                        <p:tav tm="0">
                          <p:val>
                            <p:strVal val="#ppt_y+.1"/>
                          </p:val>
                        </p:tav>
                        <p:tav tm="100000">
                          <p:val>
                            <p:strVal val="#ppt_y"/>
                          </p:val>
                        </p:tav>
                      </p:tavLst>
                    </p:anim>
                  </p:childTnLst>
                </p:cTn>
              </p:par>
            </p:tnLst>
          </p:tmpl>
        </p:tmplLst>
      </p:bldP>
      <p:bldP spid="106" grpId="0" animBg="1"/>
      <p:bldP spid="107" grpId="0" animBg="1"/>
      <p:bldP spid="108" grpId="0" build="p">
        <p:tmplLst>
          <p:tmpl lvl="1">
            <p:tnLst>
              <p:par>
                <p:cTn presetID="53" presetClass="entr" presetSubtype="16" fill="hold" nodeType="afterEffect">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p:cTn dur="300" fill="hold"/>
                        <p:tgtEl>
                          <p:spTgt spid="108"/>
                        </p:tgtEl>
                        <p:attrNameLst>
                          <p:attrName>ppt_w</p:attrName>
                        </p:attrNameLst>
                      </p:cBhvr>
                      <p:tavLst>
                        <p:tav tm="0">
                          <p:val>
                            <p:fltVal val="0"/>
                          </p:val>
                        </p:tav>
                        <p:tav tm="100000">
                          <p:val>
                            <p:strVal val="#ppt_w"/>
                          </p:val>
                        </p:tav>
                      </p:tavLst>
                    </p:anim>
                    <p:anim calcmode="lin" valueType="num">
                      <p:cBhvr>
                        <p:cTn dur="300" fill="hold"/>
                        <p:tgtEl>
                          <p:spTgt spid="108"/>
                        </p:tgtEl>
                        <p:attrNameLst>
                          <p:attrName>ppt_h</p:attrName>
                        </p:attrNameLst>
                      </p:cBhvr>
                      <p:tavLst>
                        <p:tav tm="0">
                          <p:val>
                            <p:fltVal val="0"/>
                          </p:val>
                        </p:tav>
                        <p:tav tm="100000">
                          <p:val>
                            <p:strVal val="#ppt_h"/>
                          </p:val>
                        </p:tav>
                      </p:tavLst>
                    </p:anim>
                    <p:animEffect transition="in" filter="fade">
                      <p:cBhvr>
                        <p:cTn dur="300"/>
                        <p:tgtEl>
                          <p:spTgt spid="108"/>
                        </p:tgtEl>
                      </p:cBhvr>
                    </p:animEffect>
                  </p:childTnLst>
                </p:cTn>
              </p:par>
            </p:tnLst>
          </p:tmpl>
        </p:tmplLst>
      </p:bldP>
      <p:bldP spid="109" grpId="0" build="p">
        <p:tmplLst>
          <p:tmpl lvl="1">
            <p:tnLst>
              <p:par>
                <p:cTn presetID="10" presetClass="entr" presetSubtype="0" fill="hold" nodeType="withEffect">
                  <p:stCondLst>
                    <p:cond delay="800"/>
                  </p:stCondLst>
                  <p:childTnLst>
                    <p:set>
                      <p:cBhvr>
                        <p:cTn dur="1" fill="hold">
                          <p:stCondLst>
                            <p:cond delay="0"/>
                          </p:stCondLst>
                        </p:cTn>
                        <p:tgtEl>
                          <p:spTgt spid="109"/>
                        </p:tgtEl>
                        <p:attrNameLst>
                          <p:attrName>style.visibility</p:attrName>
                        </p:attrNameLst>
                      </p:cBhvr>
                      <p:to>
                        <p:strVal val="visible"/>
                      </p:to>
                    </p:set>
                    <p:animEffect transition="in" filter="fade">
                      <p:cBhvr>
                        <p:cTn dur="500"/>
                        <p:tgtEl>
                          <p:spTgt spid="109"/>
                        </p:tgtEl>
                      </p:cBhvr>
                    </p:animEffect>
                  </p:childTnLst>
                </p:cTn>
              </p:par>
            </p:tnLst>
          </p:tmpl>
        </p:tmplLst>
      </p:bldP>
      <p:bldP spid="110" grpId="0" build="p">
        <p:tmplLst>
          <p:tmpl lvl="1">
            <p:tnLst>
              <p:par>
                <p:cTn presetID="42" presetClass="entr" presetSubtype="0" fill="hold" nodeType="withEffect">
                  <p:stCondLst>
                    <p:cond delay="200"/>
                  </p:stCondLst>
                  <p:childTnLst>
                    <p:set>
                      <p:cBhvr>
                        <p:cTn dur="1" fill="hold">
                          <p:stCondLst>
                            <p:cond delay="0"/>
                          </p:stCondLst>
                        </p:cTn>
                        <p:tgtEl>
                          <p:spTgt spid="110"/>
                        </p:tgtEl>
                        <p:attrNameLst>
                          <p:attrName>style.visibility</p:attrName>
                        </p:attrNameLst>
                      </p:cBhvr>
                      <p:to>
                        <p:strVal val="visible"/>
                      </p:to>
                    </p:set>
                    <p:animEffect transition="in" filter="fade">
                      <p:cBhvr>
                        <p:cTn dur="400"/>
                        <p:tgtEl>
                          <p:spTgt spid="110"/>
                        </p:tgtEl>
                      </p:cBhvr>
                    </p:animEffect>
                    <p:anim calcmode="lin" valueType="num">
                      <p:cBhvr>
                        <p:cTn dur="400" fill="hold"/>
                        <p:tgtEl>
                          <p:spTgt spid="110"/>
                        </p:tgtEl>
                        <p:attrNameLst>
                          <p:attrName>ppt_x</p:attrName>
                        </p:attrNameLst>
                      </p:cBhvr>
                      <p:tavLst>
                        <p:tav tm="0">
                          <p:val>
                            <p:strVal val="#ppt_x"/>
                          </p:val>
                        </p:tav>
                        <p:tav tm="100000">
                          <p:val>
                            <p:strVal val="#ppt_x"/>
                          </p:val>
                        </p:tav>
                      </p:tavLst>
                    </p:anim>
                    <p:anim calcmode="lin" valueType="num">
                      <p:cBhvr>
                        <p:cTn dur="400" fill="hold"/>
                        <p:tgtEl>
                          <p:spTgt spid="110"/>
                        </p:tgtEl>
                        <p:attrNameLst>
                          <p:attrName>ppt_y</p:attrName>
                        </p:attrNameLst>
                      </p:cBhvr>
                      <p:tavLst>
                        <p:tav tm="0">
                          <p:val>
                            <p:strVal val="#ppt_y+.1"/>
                          </p:val>
                        </p:tav>
                        <p:tav tm="100000">
                          <p:val>
                            <p:strVal val="#ppt_y"/>
                          </p:val>
                        </p:tav>
                      </p:tavLst>
                    </p:anim>
                  </p:childTnLst>
                </p:cTn>
              </p:par>
            </p:tnLst>
          </p:tmpl>
        </p:tmplLst>
      </p:bldP>
      <p:bldP spid="111" grpId="0" build="p">
        <p:tmplLst>
          <p:tmpl lvl="1">
            <p:tnLst>
              <p:par>
                <p:cTn presetID="42" presetClass="entr" presetSubtype="0" fill="hold" nodeType="withEffect">
                  <p:stCondLst>
                    <p:cond delay="200"/>
                  </p:stCondLst>
                  <p:childTnLst>
                    <p:set>
                      <p:cBhvr>
                        <p:cTn dur="1" fill="hold">
                          <p:stCondLst>
                            <p:cond delay="0"/>
                          </p:stCondLst>
                        </p:cTn>
                        <p:tgtEl>
                          <p:spTgt spid="111"/>
                        </p:tgtEl>
                        <p:attrNameLst>
                          <p:attrName>style.visibility</p:attrName>
                        </p:attrNameLst>
                      </p:cBhvr>
                      <p:to>
                        <p:strVal val="visible"/>
                      </p:to>
                    </p:set>
                    <p:animEffect transition="in" filter="fade">
                      <p:cBhvr>
                        <p:cTn dur="500"/>
                        <p:tgtEl>
                          <p:spTgt spid="111"/>
                        </p:tgtEl>
                      </p:cBhvr>
                    </p:animEffect>
                    <p:anim calcmode="lin" valueType="num">
                      <p:cBhvr>
                        <p:cTn dur="500" fill="hold"/>
                        <p:tgtEl>
                          <p:spTgt spid="111"/>
                        </p:tgtEl>
                        <p:attrNameLst>
                          <p:attrName>ppt_x</p:attrName>
                        </p:attrNameLst>
                      </p:cBhvr>
                      <p:tavLst>
                        <p:tav tm="0">
                          <p:val>
                            <p:strVal val="#ppt_x"/>
                          </p:val>
                        </p:tav>
                        <p:tav tm="100000">
                          <p:val>
                            <p:strVal val="#ppt_x"/>
                          </p:val>
                        </p:tav>
                      </p:tavLst>
                    </p:anim>
                    <p:anim calcmode="lin" valueType="num">
                      <p:cBhvr>
                        <p:cTn dur="500" fill="hold"/>
                        <p:tgtEl>
                          <p:spTgt spid="11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steep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4" name="Text Placeholder 2"/>
          <p:cNvSpPr>
            <a:spLocks noGrp="1"/>
          </p:cNvSpPr>
          <p:nvPr>
            <p:ph type="body" sz="quarter" idx="64" hasCustomPrompt="1"/>
          </p:nvPr>
        </p:nvSpPr>
        <p:spPr>
          <a:xfrm>
            <a:off x="356661"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65" name="Text Placeholder 7"/>
          <p:cNvSpPr>
            <a:spLocks noGrp="1"/>
          </p:cNvSpPr>
          <p:nvPr>
            <p:ph type="body" sz="quarter" idx="18" hasCustomPrompt="1"/>
          </p:nvPr>
        </p:nvSpPr>
        <p:spPr>
          <a:xfrm>
            <a:off x="356661"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a:t>RESULT 1</a:t>
            </a:r>
          </a:p>
        </p:txBody>
      </p:sp>
      <p:sp>
        <p:nvSpPr>
          <p:cNvPr id="66" name="Text Placeholder 7"/>
          <p:cNvSpPr>
            <a:spLocks noGrp="1"/>
          </p:cNvSpPr>
          <p:nvPr>
            <p:ph type="body" sz="quarter" idx="65" hasCustomPrompt="1"/>
          </p:nvPr>
        </p:nvSpPr>
        <p:spPr>
          <a:xfrm>
            <a:off x="356661"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85" name="Text Placeholder 2"/>
          <p:cNvSpPr>
            <a:spLocks noGrp="1"/>
          </p:cNvSpPr>
          <p:nvPr>
            <p:ph type="body" sz="quarter" idx="66" hasCustomPrompt="1"/>
          </p:nvPr>
        </p:nvSpPr>
        <p:spPr>
          <a:xfrm>
            <a:off x="2507191"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86" name="Text Placeholder 7"/>
          <p:cNvSpPr>
            <a:spLocks noGrp="1"/>
          </p:cNvSpPr>
          <p:nvPr>
            <p:ph type="body" sz="quarter" idx="67" hasCustomPrompt="1"/>
          </p:nvPr>
        </p:nvSpPr>
        <p:spPr>
          <a:xfrm>
            <a:off x="2507191"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a:t>RESULT 1</a:t>
            </a:r>
          </a:p>
        </p:txBody>
      </p:sp>
      <p:sp>
        <p:nvSpPr>
          <p:cNvPr id="87" name="Text Placeholder 7"/>
          <p:cNvSpPr>
            <a:spLocks noGrp="1"/>
          </p:cNvSpPr>
          <p:nvPr>
            <p:ph type="body" sz="quarter" idx="68" hasCustomPrompt="1"/>
          </p:nvPr>
        </p:nvSpPr>
        <p:spPr>
          <a:xfrm>
            <a:off x="2507191"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00" name="Text Placeholder 2"/>
          <p:cNvSpPr>
            <a:spLocks noGrp="1"/>
          </p:cNvSpPr>
          <p:nvPr>
            <p:ph type="body" sz="quarter" idx="69" hasCustomPrompt="1"/>
          </p:nvPr>
        </p:nvSpPr>
        <p:spPr>
          <a:xfrm>
            <a:off x="4733920"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01" name="Text Placeholder 7"/>
          <p:cNvSpPr>
            <a:spLocks noGrp="1"/>
          </p:cNvSpPr>
          <p:nvPr>
            <p:ph type="body" sz="quarter" idx="70" hasCustomPrompt="1"/>
          </p:nvPr>
        </p:nvSpPr>
        <p:spPr>
          <a:xfrm>
            <a:off x="4733920"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a:t>RESULT 1</a:t>
            </a:r>
          </a:p>
        </p:txBody>
      </p:sp>
      <p:sp>
        <p:nvSpPr>
          <p:cNvPr id="102" name="Text Placeholder 7"/>
          <p:cNvSpPr>
            <a:spLocks noGrp="1"/>
          </p:cNvSpPr>
          <p:nvPr>
            <p:ph type="body" sz="quarter" idx="71" hasCustomPrompt="1"/>
          </p:nvPr>
        </p:nvSpPr>
        <p:spPr>
          <a:xfrm>
            <a:off x="4733920"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09" name="Text Placeholder 2"/>
          <p:cNvSpPr>
            <a:spLocks noGrp="1"/>
          </p:cNvSpPr>
          <p:nvPr>
            <p:ph type="body" sz="quarter" idx="72" hasCustomPrompt="1"/>
          </p:nvPr>
        </p:nvSpPr>
        <p:spPr>
          <a:xfrm>
            <a:off x="6921501" y="4721747"/>
            <a:ext cx="1760538" cy="459854"/>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10" name="Text Placeholder 7"/>
          <p:cNvSpPr>
            <a:spLocks noGrp="1"/>
          </p:cNvSpPr>
          <p:nvPr>
            <p:ph type="body" sz="quarter" idx="73" hasCustomPrompt="1"/>
          </p:nvPr>
        </p:nvSpPr>
        <p:spPr>
          <a:xfrm>
            <a:off x="6921501" y="4190006"/>
            <a:ext cx="1760538" cy="287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tx1">
                    <a:lumMod val="50000"/>
                    <a:lumOff val="50000"/>
                  </a:schemeClr>
                </a:solidFill>
                <a:latin typeface="Lato Light"/>
                <a:cs typeface="Lato Light"/>
              </a:defRPr>
            </a:lvl1pPr>
          </a:lstStyle>
          <a:p>
            <a:pPr lvl="0"/>
            <a:r>
              <a:rPr lang="es-ES_tradnl" dirty="0"/>
              <a:t>RESULT 1</a:t>
            </a:r>
          </a:p>
        </p:txBody>
      </p:sp>
      <p:sp>
        <p:nvSpPr>
          <p:cNvPr id="111" name="Text Placeholder 7"/>
          <p:cNvSpPr>
            <a:spLocks noGrp="1"/>
          </p:cNvSpPr>
          <p:nvPr>
            <p:ph type="body" sz="quarter" idx="74" hasCustomPrompt="1"/>
          </p:nvPr>
        </p:nvSpPr>
        <p:spPr>
          <a:xfrm>
            <a:off x="6921501" y="4516065"/>
            <a:ext cx="1760538"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410812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64">
                                            <p:txEl>
                                              <p:pRg st="0" end="0"/>
                                            </p:txEl>
                                          </p:spTgt>
                                        </p:tgtEl>
                                        <p:attrNameLst>
                                          <p:attrName>style.visibility</p:attrName>
                                        </p:attrNameLst>
                                      </p:cBhvr>
                                      <p:to>
                                        <p:strVal val="visible"/>
                                      </p:to>
                                    </p:set>
                                    <p:animEffect transition="in" filter="fade">
                                      <p:cBhvr>
                                        <p:cTn id="17" dur="500"/>
                                        <p:tgtEl>
                                          <p:spTgt spid="64">
                                            <p:txEl>
                                              <p:pRg st="0" end="0"/>
                                            </p:txEl>
                                          </p:spTgt>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65">
                                            <p:txEl>
                                              <p:pRg st="0" end="0"/>
                                            </p:txEl>
                                          </p:spTgt>
                                        </p:tgtEl>
                                        <p:attrNameLst>
                                          <p:attrName>style.visibility</p:attrName>
                                        </p:attrNameLst>
                                      </p:cBhvr>
                                      <p:to>
                                        <p:strVal val="visible"/>
                                      </p:to>
                                    </p:set>
                                    <p:animEffect transition="in" filter="fade">
                                      <p:cBhvr>
                                        <p:cTn id="20" dur="400"/>
                                        <p:tgtEl>
                                          <p:spTgt spid="65">
                                            <p:txEl>
                                              <p:pRg st="0" end="0"/>
                                            </p:txEl>
                                          </p:spTgt>
                                        </p:tgtEl>
                                      </p:cBhvr>
                                    </p:animEffect>
                                    <p:anim calcmode="lin" valueType="num">
                                      <p:cBhvr>
                                        <p:cTn id="21" dur="4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6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66">
                                            <p:txEl>
                                              <p:pRg st="0" end="0"/>
                                            </p:txEl>
                                          </p:spTgt>
                                        </p:tgtEl>
                                        <p:attrNameLst>
                                          <p:attrName>style.visibility</p:attrName>
                                        </p:attrNameLst>
                                      </p:cBhvr>
                                      <p:to>
                                        <p:strVal val="visible"/>
                                      </p:to>
                                    </p:set>
                                    <p:animEffect transition="in" filter="fade">
                                      <p:cBhvr>
                                        <p:cTn id="25" dur="500"/>
                                        <p:tgtEl>
                                          <p:spTgt spid="66">
                                            <p:txEl>
                                              <p:pRg st="0" end="0"/>
                                            </p:txEl>
                                          </p:spTgt>
                                        </p:tgtEl>
                                      </p:cBhvr>
                                    </p:animEffect>
                                    <p:anim calcmode="lin" valueType="num">
                                      <p:cBhvr>
                                        <p:cTn id="26"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66">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85">
                                            <p:txEl>
                                              <p:pRg st="0" end="0"/>
                                            </p:txEl>
                                          </p:spTgt>
                                        </p:tgtEl>
                                        <p:attrNameLst>
                                          <p:attrName>style.visibility</p:attrName>
                                        </p:attrNameLst>
                                      </p:cBhvr>
                                      <p:to>
                                        <p:strVal val="visible"/>
                                      </p:to>
                                    </p:set>
                                    <p:animEffect transition="in" filter="fade">
                                      <p:cBhvr>
                                        <p:cTn id="30" dur="500"/>
                                        <p:tgtEl>
                                          <p:spTgt spid="85">
                                            <p:txEl>
                                              <p:pRg st="0" end="0"/>
                                            </p:txEl>
                                          </p:spTgt>
                                        </p:tgtEl>
                                      </p:cBhvr>
                                    </p:animEffect>
                                  </p:childTnLst>
                                </p:cTn>
                              </p:par>
                              <p:par>
                                <p:cTn id="31" presetID="42" presetClass="entr" presetSubtype="0" fill="hold" grpId="0" nodeType="withEffect">
                                  <p:stCondLst>
                                    <p:cond delay="200"/>
                                  </p:stCondLst>
                                  <p:childTnLst>
                                    <p:set>
                                      <p:cBhvr>
                                        <p:cTn id="32" dur="1" fill="hold">
                                          <p:stCondLst>
                                            <p:cond delay="0"/>
                                          </p:stCondLst>
                                        </p:cTn>
                                        <p:tgtEl>
                                          <p:spTgt spid="86">
                                            <p:txEl>
                                              <p:pRg st="0" end="0"/>
                                            </p:txEl>
                                          </p:spTgt>
                                        </p:tgtEl>
                                        <p:attrNameLst>
                                          <p:attrName>style.visibility</p:attrName>
                                        </p:attrNameLst>
                                      </p:cBhvr>
                                      <p:to>
                                        <p:strVal val="visible"/>
                                      </p:to>
                                    </p:set>
                                    <p:animEffect transition="in" filter="fade">
                                      <p:cBhvr>
                                        <p:cTn id="33" dur="400"/>
                                        <p:tgtEl>
                                          <p:spTgt spid="86">
                                            <p:txEl>
                                              <p:pRg st="0" end="0"/>
                                            </p:txEl>
                                          </p:spTgt>
                                        </p:tgtEl>
                                      </p:cBhvr>
                                    </p:animEffect>
                                    <p:anim calcmode="lin" valueType="num">
                                      <p:cBhvr>
                                        <p:cTn id="34" dur="400" fill="hold"/>
                                        <p:tgtEl>
                                          <p:spTgt spid="86">
                                            <p:txEl>
                                              <p:pRg st="0" end="0"/>
                                            </p:txEl>
                                          </p:spTgt>
                                        </p:tgtEl>
                                        <p:attrNameLst>
                                          <p:attrName>ppt_x</p:attrName>
                                        </p:attrNameLst>
                                      </p:cBhvr>
                                      <p:tavLst>
                                        <p:tav tm="0">
                                          <p:val>
                                            <p:strVal val="#ppt_x"/>
                                          </p:val>
                                        </p:tav>
                                        <p:tav tm="100000">
                                          <p:val>
                                            <p:strVal val="#ppt_x"/>
                                          </p:val>
                                        </p:tav>
                                      </p:tavLst>
                                    </p:anim>
                                    <p:anim calcmode="lin" valueType="num">
                                      <p:cBhvr>
                                        <p:cTn id="35" dur="400" fill="hold"/>
                                        <p:tgtEl>
                                          <p:spTgt spid="86">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87">
                                            <p:txEl>
                                              <p:pRg st="0" end="0"/>
                                            </p:txEl>
                                          </p:spTgt>
                                        </p:tgtEl>
                                        <p:attrNameLst>
                                          <p:attrName>style.visibility</p:attrName>
                                        </p:attrNameLst>
                                      </p:cBhvr>
                                      <p:to>
                                        <p:strVal val="visible"/>
                                      </p:to>
                                    </p:set>
                                    <p:animEffect transition="in" filter="fade">
                                      <p:cBhvr>
                                        <p:cTn id="38" dur="500"/>
                                        <p:tgtEl>
                                          <p:spTgt spid="87">
                                            <p:txEl>
                                              <p:pRg st="0" end="0"/>
                                            </p:txEl>
                                          </p:spTgt>
                                        </p:tgtEl>
                                      </p:cBhvr>
                                    </p:animEffect>
                                    <p:anim calcmode="lin" valueType="num">
                                      <p:cBhvr>
                                        <p:cTn id="39"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87">
                                            <p:txEl>
                                              <p:pRg st="0" end="0"/>
                                            </p:txEl>
                                          </p:spTgt>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800"/>
                                  </p:stCondLst>
                                  <p:childTnLst>
                                    <p:set>
                                      <p:cBhvr>
                                        <p:cTn id="42" dur="1" fill="hold">
                                          <p:stCondLst>
                                            <p:cond delay="0"/>
                                          </p:stCondLst>
                                        </p:cTn>
                                        <p:tgtEl>
                                          <p:spTgt spid="100">
                                            <p:txEl>
                                              <p:pRg st="0" end="0"/>
                                            </p:txEl>
                                          </p:spTgt>
                                        </p:tgtEl>
                                        <p:attrNameLst>
                                          <p:attrName>style.visibility</p:attrName>
                                        </p:attrNameLst>
                                      </p:cBhvr>
                                      <p:to>
                                        <p:strVal val="visible"/>
                                      </p:to>
                                    </p:set>
                                    <p:animEffect transition="in" filter="fade">
                                      <p:cBhvr>
                                        <p:cTn id="43" dur="500"/>
                                        <p:tgtEl>
                                          <p:spTgt spid="100">
                                            <p:txEl>
                                              <p:pRg st="0" end="0"/>
                                            </p:txEl>
                                          </p:spTgt>
                                        </p:tgtEl>
                                      </p:cBhvr>
                                    </p:animEffect>
                                  </p:childTnLst>
                                </p:cTn>
                              </p:par>
                              <p:par>
                                <p:cTn id="44" presetID="42" presetClass="entr" presetSubtype="0" fill="hold" grpId="0" nodeType="withEffect">
                                  <p:stCondLst>
                                    <p:cond delay="200"/>
                                  </p:stCondLst>
                                  <p:childTnLst>
                                    <p:set>
                                      <p:cBhvr>
                                        <p:cTn id="45" dur="1" fill="hold">
                                          <p:stCondLst>
                                            <p:cond delay="0"/>
                                          </p:stCondLst>
                                        </p:cTn>
                                        <p:tgtEl>
                                          <p:spTgt spid="101">
                                            <p:txEl>
                                              <p:pRg st="0" end="0"/>
                                            </p:txEl>
                                          </p:spTgt>
                                        </p:tgtEl>
                                        <p:attrNameLst>
                                          <p:attrName>style.visibility</p:attrName>
                                        </p:attrNameLst>
                                      </p:cBhvr>
                                      <p:to>
                                        <p:strVal val="visible"/>
                                      </p:to>
                                    </p:set>
                                    <p:animEffect transition="in" filter="fade">
                                      <p:cBhvr>
                                        <p:cTn id="46" dur="400"/>
                                        <p:tgtEl>
                                          <p:spTgt spid="101">
                                            <p:txEl>
                                              <p:pRg st="0" end="0"/>
                                            </p:txEl>
                                          </p:spTgt>
                                        </p:tgtEl>
                                      </p:cBhvr>
                                    </p:animEffect>
                                    <p:anim calcmode="lin" valueType="num">
                                      <p:cBhvr>
                                        <p:cTn id="47" dur="4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48" dur="400" fill="hold"/>
                                        <p:tgtEl>
                                          <p:spTgt spid="101">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02">
                                            <p:txEl>
                                              <p:pRg st="0" end="0"/>
                                            </p:txEl>
                                          </p:spTgt>
                                        </p:tgtEl>
                                        <p:attrNameLst>
                                          <p:attrName>style.visibility</p:attrName>
                                        </p:attrNameLst>
                                      </p:cBhvr>
                                      <p:to>
                                        <p:strVal val="visible"/>
                                      </p:to>
                                    </p:set>
                                    <p:animEffect transition="in" filter="fade">
                                      <p:cBhvr>
                                        <p:cTn id="51" dur="500"/>
                                        <p:tgtEl>
                                          <p:spTgt spid="102">
                                            <p:txEl>
                                              <p:pRg st="0" end="0"/>
                                            </p:txEl>
                                          </p:spTgt>
                                        </p:tgtEl>
                                      </p:cBhvr>
                                    </p:animEffect>
                                    <p:anim calcmode="lin" valueType="num">
                                      <p:cBhvr>
                                        <p:cTn id="52" dur="5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102">
                                            <p:txEl>
                                              <p:pRg st="0" end="0"/>
                                            </p:txEl>
                                          </p:spTgt>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800"/>
                                  </p:stCondLst>
                                  <p:childTnLst>
                                    <p:set>
                                      <p:cBhvr>
                                        <p:cTn id="55" dur="1" fill="hold">
                                          <p:stCondLst>
                                            <p:cond delay="0"/>
                                          </p:stCondLst>
                                        </p:cTn>
                                        <p:tgtEl>
                                          <p:spTgt spid="109">
                                            <p:txEl>
                                              <p:pRg st="0" end="0"/>
                                            </p:txEl>
                                          </p:spTgt>
                                        </p:tgtEl>
                                        <p:attrNameLst>
                                          <p:attrName>style.visibility</p:attrName>
                                        </p:attrNameLst>
                                      </p:cBhvr>
                                      <p:to>
                                        <p:strVal val="visible"/>
                                      </p:to>
                                    </p:set>
                                    <p:animEffect transition="in" filter="fade">
                                      <p:cBhvr>
                                        <p:cTn id="56" dur="500"/>
                                        <p:tgtEl>
                                          <p:spTgt spid="109">
                                            <p:txEl>
                                              <p:pRg st="0" end="0"/>
                                            </p:txEl>
                                          </p:spTgt>
                                        </p:tgtEl>
                                      </p:cBhvr>
                                    </p:animEffect>
                                  </p:childTnLst>
                                </p:cTn>
                              </p:par>
                              <p:par>
                                <p:cTn id="57" presetID="42" presetClass="entr" presetSubtype="0" fill="hold" grpId="0" nodeType="withEffect">
                                  <p:stCondLst>
                                    <p:cond delay="200"/>
                                  </p:stCondLst>
                                  <p:childTnLst>
                                    <p:set>
                                      <p:cBhvr>
                                        <p:cTn id="58" dur="1" fill="hold">
                                          <p:stCondLst>
                                            <p:cond delay="0"/>
                                          </p:stCondLst>
                                        </p:cTn>
                                        <p:tgtEl>
                                          <p:spTgt spid="110">
                                            <p:txEl>
                                              <p:pRg st="0" end="0"/>
                                            </p:txEl>
                                          </p:spTgt>
                                        </p:tgtEl>
                                        <p:attrNameLst>
                                          <p:attrName>style.visibility</p:attrName>
                                        </p:attrNameLst>
                                      </p:cBhvr>
                                      <p:to>
                                        <p:strVal val="visible"/>
                                      </p:to>
                                    </p:set>
                                    <p:animEffect transition="in" filter="fade">
                                      <p:cBhvr>
                                        <p:cTn id="59" dur="400"/>
                                        <p:tgtEl>
                                          <p:spTgt spid="110">
                                            <p:txEl>
                                              <p:pRg st="0" end="0"/>
                                            </p:txEl>
                                          </p:spTgt>
                                        </p:tgtEl>
                                      </p:cBhvr>
                                    </p:animEffect>
                                    <p:anim calcmode="lin" valueType="num">
                                      <p:cBhvr>
                                        <p:cTn id="60" dur="400" fill="hold"/>
                                        <p:tgtEl>
                                          <p:spTgt spid="110">
                                            <p:txEl>
                                              <p:pRg st="0" end="0"/>
                                            </p:txEl>
                                          </p:spTgt>
                                        </p:tgtEl>
                                        <p:attrNameLst>
                                          <p:attrName>ppt_x</p:attrName>
                                        </p:attrNameLst>
                                      </p:cBhvr>
                                      <p:tavLst>
                                        <p:tav tm="0">
                                          <p:val>
                                            <p:strVal val="#ppt_x"/>
                                          </p:val>
                                        </p:tav>
                                        <p:tav tm="100000">
                                          <p:val>
                                            <p:strVal val="#ppt_x"/>
                                          </p:val>
                                        </p:tav>
                                      </p:tavLst>
                                    </p:anim>
                                    <p:anim calcmode="lin" valueType="num">
                                      <p:cBhvr>
                                        <p:cTn id="61" dur="400" fill="hold"/>
                                        <p:tgtEl>
                                          <p:spTgt spid="110">
                                            <p:txEl>
                                              <p:pRg st="0" end="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111">
                                            <p:txEl>
                                              <p:pRg st="0" end="0"/>
                                            </p:txEl>
                                          </p:spTgt>
                                        </p:tgtEl>
                                        <p:attrNameLst>
                                          <p:attrName>style.visibility</p:attrName>
                                        </p:attrNameLst>
                                      </p:cBhvr>
                                      <p:to>
                                        <p:strVal val="visible"/>
                                      </p:to>
                                    </p:set>
                                    <p:animEffect transition="in" filter="fade">
                                      <p:cBhvr>
                                        <p:cTn id="64" dur="500"/>
                                        <p:tgtEl>
                                          <p:spTgt spid="111">
                                            <p:txEl>
                                              <p:pRg st="0" end="0"/>
                                            </p:txEl>
                                          </p:spTgt>
                                        </p:tgtEl>
                                      </p:cBhvr>
                                    </p:animEffect>
                                    <p:anim calcmode="lin" valueType="num">
                                      <p:cBhvr>
                                        <p:cTn id="65" dur="500" fill="hold"/>
                                        <p:tgtEl>
                                          <p:spTgt spid="111">
                                            <p:txEl>
                                              <p:pRg st="0" end="0"/>
                                            </p:txEl>
                                          </p:spTgt>
                                        </p:tgtEl>
                                        <p:attrNameLst>
                                          <p:attrName>ppt_x</p:attrName>
                                        </p:attrNameLst>
                                      </p:cBhvr>
                                      <p:tavLst>
                                        <p:tav tm="0">
                                          <p:val>
                                            <p:strVal val="#ppt_x"/>
                                          </p:val>
                                        </p:tav>
                                        <p:tav tm="100000">
                                          <p:val>
                                            <p:strVal val="#ppt_x"/>
                                          </p:val>
                                        </p:tav>
                                      </p:tavLst>
                                    </p:anim>
                                    <p:anim calcmode="lin" valueType="num">
                                      <p:cBhvr>
                                        <p:cTn id="66" dur="500" fill="hold"/>
                                        <p:tgtEl>
                                          <p:spTgt spid="1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64" grpId="0" build="p">
        <p:tmplLst>
          <p:tmpl lvl="1">
            <p:tnLst>
              <p:par>
                <p:cTn presetID="10" presetClass="entr" presetSubtype="0" fill="hold" nodeType="withEffect">
                  <p:stCondLst>
                    <p:cond delay="8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42" presetClass="entr" presetSubtype="0"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Effect transition="in" filter="fade">
                      <p:cBhvr>
                        <p:cTn dur="400"/>
                        <p:tgtEl>
                          <p:spTgt spid="65"/>
                        </p:tgtEl>
                      </p:cBhvr>
                    </p:animEffect>
                    <p:anim calcmode="lin" valueType="num">
                      <p:cBhvr>
                        <p:cTn dur="400" fill="hold"/>
                        <p:tgtEl>
                          <p:spTgt spid="65"/>
                        </p:tgtEl>
                        <p:attrNameLst>
                          <p:attrName>ppt_x</p:attrName>
                        </p:attrNameLst>
                      </p:cBhvr>
                      <p:tavLst>
                        <p:tav tm="0">
                          <p:val>
                            <p:strVal val="#ppt_x"/>
                          </p:val>
                        </p:tav>
                        <p:tav tm="100000">
                          <p:val>
                            <p:strVal val="#ppt_x"/>
                          </p:val>
                        </p:tav>
                      </p:tavLst>
                    </p:anim>
                    <p:anim calcmode="lin" valueType="num">
                      <p:cBhvr>
                        <p:cTn dur="400" fill="hold"/>
                        <p:tgtEl>
                          <p:spTgt spid="65"/>
                        </p:tgtEl>
                        <p:attrNameLst>
                          <p:attrName>ppt_y</p:attrName>
                        </p:attrNameLst>
                      </p:cBhvr>
                      <p:tavLst>
                        <p:tav tm="0">
                          <p:val>
                            <p:strVal val="#ppt_y+.1"/>
                          </p:val>
                        </p:tav>
                        <p:tav tm="100000">
                          <p:val>
                            <p:strVal val="#ppt_y"/>
                          </p:val>
                        </p:tav>
                      </p:tavLst>
                    </p:anim>
                  </p:childTnLst>
                </p:cTn>
              </p:par>
            </p:tnLst>
          </p:tmpl>
        </p:tmplLst>
      </p:bldP>
      <p:bldP spid="66" grpId="0" build="p">
        <p:tmplLst>
          <p:tmpl lvl="1">
            <p:tnLst>
              <p:par>
                <p:cTn presetID="42" presetClass="entr" presetSubtype="0" fill="hold" nodeType="withEffect">
                  <p:stCondLst>
                    <p:cond delay="2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anim calcmode="lin" valueType="num">
                      <p:cBhvr>
                        <p:cTn dur="500" fill="hold"/>
                        <p:tgtEl>
                          <p:spTgt spid="66"/>
                        </p:tgtEl>
                        <p:attrNameLst>
                          <p:attrName>ppt_x</p:attrName>
                        </p:attrNameLst>
                      </p:cBhvr>
                      <p:tavLst>
                        <p:tav tm="0">
                          <p:val>
                            <p:strVal val="#ppt_x"/>
                          </p:val>
                        </p:tav>
                        <p:tav tm="100000">
                          <p:val>
                            <p:strVal val="#ppt_x"/>
                          </p:val>
                        </p:tav>
                      </p:tavLst>
                    </p:anim>
                    <p:anim calcmode="lin" valueType="num">
                      <p:cBhvr>
                        <p:cTn dur="500" fill="hold"/>
                        <p:tgtEl>
                          <p:spTgt spid="66"/>
                        </p:tgtEl>
                        <p:attrNameLst>
                          <p:attrName>ppt_y</p:attrName>
                        </p:attrNameLst>
                      </p:cBhvr>
                      <p:tavLst>
                        <p:tav tm="0">
                          <p:val>
                            <p:strVal val="#ppt_y+.1"/>
                          </p:val>
                        </p:tav>
                        <p:tav tm="100000">
                          <p:val>
                            <p:strVal val="#ppt_y"/>
                          </p:val>
                        </p:tav>
                      </p:tavLst>
                    </p:anim>
                  </p:childTnLst>
                </p:cTn>
              </p:par>
            </p:tnLst>
          </p:tmpl>
        </p:tmplLst>
      </p:bldP>
      <p:bldP spid="85" grpId="0" build="p">
        <p:tmplLst>
          <p:tmpl lvl="1">
            <p:tnLst>
              <p:par>
                <p:cTn presetID="10" presetClass="entr" presetSubtype="0" fill="hold" nodeType="withEffect">
                  <p:stCondLst>
                    <p:cond delay="80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42" presetClass="entr" presetSubtype="0" fill="hold" nodeType="withEffect">
                  <p:stCondLst>
                    <p:cond delay="200"/>
                  </p:stCondLst>
                  <p:childTnLst>
                    <p:set>
                      <p:cBhvr>
                        <p:cTn dur="1" fill="hold">
                          <p:stCondLst>
                            <p:cond delay="0"/>
                          </p:stCondLst>
                        </p:cTn>
                        <p:tgtEl>
                          <p:spTgt spid="86"/>
                        </p:tgtEl>
                        <p:attrNameLst>
                          <p:attrName>style.visibility</p:attrName>
                        </p:attrNameLst>
                      </p:cBhvr>
                      <p:to>
                        <p:strVal val="visible"/>
                      </p:to>
                    </p:set>
                    <p:animEffect transition="in" filter="fade">
                      <p:cBhvr>
                        <p:cTn dur="400"/>
                        <p:tgtEl>
                          <p:spTgt spid="86"/>
                        </p:tgtEl>
                      </p:cBhvr>
                    </p:animEffect>
                    <p:anim calcmode="lin" valueType="num">
                      <p:cBhvr>
                        <p:cTn dur="400" fill="hold"/>
                        <p:tgtEl>
                          <p:spTgt spid="86"/>
                        </p:tgtEl>
                        <p:attrNameLst>
                          <p:attrName>ppt_x</p:attrName>
                        </p:attrNameLst>
                      </p:cBhvr>
                      <p:tavLst>
                        <p:tav tm="0">
                          <p:val>
                            <p:strVal val="#ppt_x"/>
                          </p:val>
                        </p:tav>
                        <p:tav tm="100000">
                          <p:val>
                            <p:strVal val="#ppt_x"/>
                          </p:val>
                        </p:tav>
                      </p:tavLst>
                    </p:anim>
                    <p:anim calcmode="lin" valueType="num">
                      <p:cBhvr>
                        <p:cTn dur="400" fill="hold"/>
                        <p:tgtEl>
                          <p:spTgt spid="86"/>
                        </p:tgtEl>
                        <p:attrNameLst>
                          <p:attrName>ppt_y</p:attrName>
                        </p:attrNameLst>
                      </p:cBhvr>
                      <p:tavLst>
                        <p:tav tm="0">
                          <p:val>
                            <p:strVal val="#ppt_y+.1"/>
                          </p:val>
                        </p:tav>
                        <p:tav tm="100000">
                          <p:val>
                            <p:strVal val="#ppt_y"/>
                          </p:val>
                        </p:tav>
                      </p:tavLst>
                    </p:anim>
                  </p:childTnLst>
                </p:cTn>
              </p:par>
            </p:tnLst>
          </p:tmpl>
        </p:tmplLst>
      </p:bldP>
      <p:bldP spid="87" grpId="0" build="p">
        <p:tmplLst>
          <p:tmpl lvl="1">
            <p:tnLst>
              <p:par>
                <p:cTn presetID="42" presetClass="entr" presetSubtype="0" fill="hold" nodeType="withEffect">
                  <p:stCondLst>
                    <p:cond delay="20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anim calcmode="lin" valueType="num">
                      <p:cBhvr>
                        <p:cTn dur="500" fill="hold"/>
                        <p:tgtEl>
                          <p:spTgt spid="87"/>
                        </p:tgtEl>
                        <p:attrNameLst>
                          <p:attrName>ppt_x</p:attrName>
                        </p:attrNameLst>
                      </p:cBhvr>
                      <p:tavLst>
                        <p:tav tm="0">
                          <p:val>
                            <p:strVal val="#ppt_x"/>
                          </p:val>
                        </p:tav>
                        <p:tav tm="100000">
                          <p:val>
                            <p:strVal val="#ppt_x"/>
                          </p:val>
                        </p:tav>
                      </p:tavLst>
                    </p:anim>
                    <p:anim calcmode="lin" valueType="num">
                      <p:cBhvr>
                        <p:cTn dur="500" fill="hold"/>
                        <p:tgtEl>
                          <p:spTgt spid="87"/>
                        </p:tgtEl>
                        <p:attrNameLst>
                          <p:attrName>ppt_y</p:attrName>
                        </p:attrNameLst>
                      </p:cBhvr>
                      <p:tavLst>
                        <p:tav tm="0">
                          <p:val>
                            <p:strVal val="#ppt_y+.1"/>
                          </p:val>
                        </p:tav>
                        <p:tav tm="100000">
                          <p:val>
                            <p:strVal val="#ppt_y"/>
                          </p:val>
                        </p:tav>
                      </p:tavLst>
                    </p:anim>
                  </p:childTnLst>
                </p:cTn>
              </p:par>
            </p:tnLst>
          </p:tmpl>
        </p:tmplLst>
      </p:bldP>
      <p:bldP spid="100" grpId="0" build="p">
        <p:tmplLst>
          <p:tmpl lvl="1">
            <p:tnLst>
              <p:par>
                <p:cTn presetID="10" presetClass="entr" presetSubtype="0" fill="hold" nodeType="withEffect">
                  <p:stCondLst>
                    <p:cond delay="80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42" presetClass="entr" presetSubtype="0" fill="hold" nodeType="withEffect">
                  <p:stCondLst>
                    <p:cond delay="200"/>
                  </p:stCondLst>
                  <p:childTnLst>
                    <p:set>
                      <p:cBhvr>
                        <p:cTn dur="1" fill="hold">
                          <p:stCondLst>
                            <p:cond delay="0"/>
                          </p:stCondLst>
                        </p:cTn>
                        <p:tgtEl>
                          <p:spTgt spid="101"/>
                        </p:tgtEl>
                        <p:attrNameLst>
                          <p:attrName>style.visibility</p:attrName>
                        </p:attrNameLst>
                      </p:cBhvr>
                      <p:to>
                        <p:strVal val="visible"/>
                      </p:to>
                    </p:set>
                    <p:animEffect transition="in" filter="fade">
                      <p:cBhvr>
                        <p:cTn dur="400"/>
                        <p:tgtEl>
                          <p:spTgt spid="101"/>
                        </p:tgtEl>
                      </p:cBhvr>
                    </p:animEffect>
                    <p:anim calcmode="lin" valueType="num">
                      <p:cBhvr>
                        <p:cTn dur="400" fill="hold"/>
                        <p:tgtEl>
                          <p:spTgt spid="101"/>
                        </p:tgtEl>
                        <p:attrNameLst>
                          <p:attrName>ppt_x</p:attrName>
                        </p:attrNameLst>
                      </p:cBhvr>
                      <p:tavLst>
                        <p:tav tm="0">
                          <p:val>
                            <p:strVal val="#ppt_x"/>
                          </p:val>
                        </p:tav>
                        <p:tav tm="100000">
                          <p:val>
                            <p:strVal val="#ppt_x"/>
                          </p:val>
                        </p:tav>
                      </p:tavLst>
                    </p:anim>
                    <p:anim calcmode="lin" valueType="num">
                      <p:cBhvr>
                        <p:cTn dur="400" fill="hold"/>
                        <p:tgtEl>
                          <p:spTgt spid="101"/>
                        </p:tgtEl>
                        <p:attrNameLst>
                          <p:attrName>ppt_y</p:attrName>
                        </p:attrNameLst>
                      </p:cBhvr>
                      <p:tavLst>
                        <p:tav tm="0">
                          <p:val>
                            <p:strVal val="#ppt_y+.1"/>
                          </p:val>
                        </p:tav>
                        <p:tav tm="100000">
                          <p:val>
                            <p:strVal val="#ppt_y"/>
                          </p:val>
                        </p:tav>
                      </p:tavLst>
                    </p:anim>
                  </p:childTnLst>
                </p:cTn>
              </p:par>
            </p:tnLst>
          </p:tmpl>
        </p:tmplLst>
      </p:bldP>
      <p:bldP spid="102" grpId="0" build="p">
        <p:tmplLst>
          <p:tmpl lvl="1">
            <p:tnLst>
              <p:par>
                <p:cTn presetID="42" presetClass="entr" presetSubtype="0" fill="hold" nodeType="withEffect">
                  <p:stCondLst>
                    <p:cond delay="20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anim calcmode="lin" valueType="num">
                      <p:cBhvr>
                        <p:cTn dur="500" fill="hold"/>
                        <p:tgtEl>
                          <p:spTgt spid="102"/>
                        </p:tgtEl>
                        <p:attrNameLst>
                          <p:attrName>ppt_x</p:attrName>
                        </p:attrNameLst>
                      </p:cBhvr>
                      <p:tavLst>
                        <p:tav tm="0">
                          <p:val>
                            <p:strVal val="#ppt_x"/>
                          </p:val>
                        </p:tav>
                        <p:tav tm="100000">
                          <p:val>
                            <p:strVal val="#ppt_x"/>
                          </p:val>
                        </p:tav>
                      </p:tavLst>
                    </p:anim>
                    <p:anim calcmode="lin" valueType="num">
                      <p:cBhvr>
                        <p:cTn dur="500" fill="hold"/>
                        <p:tgtEl>
                          <p:spTgt spid="102"/>
                        </p:tgtEl>
                        <p:attrNameLst>
                          <p:attrName>ppt_y</p:attrName>
                        </p:attrNameLst>
                      </p:cBhvr>
                      <p:tavLst>
                        <p:tav tm="0">
                          <p:val>
                            <p:strVal val="#ppt_y+.1"/>
                          </p:val>
                        </p:tav>
                        <p:tav tm="100000">
                          <p:val>
                            <p:strVal val="#ppt_y"/>
                          </p:val>
                        </p:tav>
                      </p:tavLst>
                    </p:anim>
                  </p:childTnLst>
                </p:cTn>
              </p:par>
            </p:tnLst>
          </p:tmpl>
        </p:tmplLst>
      </p:bldP>
      <p:bldP spid="109" grpId="0" build="p">
        <p:tmplLst>
          <p:tmpl lvl="1">
            <p:tnLst>
              <p:par>
                <p:cTn presetID="10" presetClass="entr" presetSubtype="0" fill="hold" nodeType="withEffect">
                  <p:stCondLst>
                    <p:cond delay="800"/>
                  </p:stCondLst>
                  <p:childTnLst>
                    <p:set>
                      <p:cBhvr>
                        <p:cTn dur="1" fill="hold">
                          <p:stCondLst>
                            <p:cond delay="0"/>
                          </p:stCondLst>
                        </p:cTn>
                        <p:tgtEl>
                          <p:spTgt spid="109"/>
                        </p:tgtEl>
                        <p:attrNameLst>
                          <p:attrName>style.visibility</p:attrName>
                        </p:attrNameLst>
                      </p:cBhvr>
                      <p:to>
                        <p:strVal val="visible"/>
                      </p:to>
                    </p:set>
                    <p:animEffect transition="in" filter="fade">
                      <p:cBhvr>
                        <p:cTn dur="500"/>
                        <p:tgtEl>
                          <p:spTgt spid="109"/>
                        </p:tgtEl>
                      </p:cBhvr>
                    </p:animEffect>
                  </p:childTnLst>
                </p:cTn>
              </p:par>
            </p:tnLst>
          </p:tmpl>
        </p:tmplLst>
      </p:bldP>
      <p:bldP spid="110" grpId="0" build="p">
        <p:tmplLst>
          <p:tmpl lvl="1">
            <p:tnLst>
              <p:par>
                <p:cTn presetID="42" presetClass="entr" presetSubtype="0" fill="hold" nodeType="withEffect">
                  <p:stCondLst>
                    <p:cond delay="200"/>
                  </p:stCondLst>
                  <p:childTnLst>
                    <p:set>
                      <p:cBhvr>
                        <p:cTn dur="1" fill="hold">
                          <p:stCondLst>
                            <p:cond delay="0"/>
                          </p:stCondLst>
                        </p:cTn>
                        <p:tgtEl>
                          <p:spTgt spid="110"/>
                        </p:tgtEl>
                        <p:attrNameLst>
                          <p:attrName>style.visibility</p:attrName>
                        </p:attrNameLst>
                      </p:cBhvr>
                      <p:to>
                        <p:strVal val="visible"/>
                      </p:to>
                    </p:set>
                    <p:animEffect transition="in" filter="fade">
                      <p:cBhvr>
                        <p:cTn dur="400"/>
                        <p:tgtEl>
                          <p:spTgt spid="110"/>
                        </p:tgtEl>
                      </p:cBhvr>
                    </p:animEffect>
                    <p:anim calcmode="lin" valueType="num">
                      <p:cBhvr>
                        <p:cTn dur="400" fill="hold"/>
                        <p:tgtEl>
                          <p:spTgt spid="110"/>
                        </p:tgtEl>
                        <p:attrNameLst>
                          <p:attrName>ppt_x</p:attrName>
                        </p:attrNameLst>
                      </p:cBhvr>
                      <p:tavLst>
                        <p:tav tm="0">
                          <p:val>
                            <p:strVal val="#ppt_x"/>
                          </p:val>
                        </p:tav>
                        <p:tav tm="100000">
                          <p:val>
                            <p:strVal val="#ppt_x"/>
                          </p:val>
                        </p:tav>
                      </p:tavLst>
                    </p:anim>
                    <p:anim calcmode="lin" valueType="num">
                      <p:cBhvr>
                        <p:cTn dur="400" fill="hold"/>
                        <p:tgtEl>
                          <p:spTgt spid="110"/>
                        </p:tgtEl>
                        <p:attrNameLst>
                          <p:attrName>ppt_y</p:attrName>
                        </p:attrNameLst>
                      </p:cBhvr>
                      <p:tavLst>
                        <p:tav tm="0">
                          <p:val>
                            <p:strVal val="#ppt_y+.1"/>
                          </p:val>
                        </p:tav>
                        <p:tav tm="100000">
                          <p:val>
                            <p:strVal val="#ppt_y"/>
                          </p:val>
                        </p:tav>
                      </p:tavLst>
                    </p:anim>
                  </p:childTnLst>
                </p:cTn>
              </p:par>
            </p:tnLst>
          </p:tmpl>
        </p:tmplLst>
      </p:bldP>
      <p:bldP spid="111" grpId="0" build="p">
        <p:tmplLst>
          <p:tmpl lvl="1">
            <p:tnLst>
              <p:par>
                <p:cTn presetID="42" presetClass="entr" presetSubtype="0" fill="hold" nodeType="withEffect">
                  <p:stCondLst>
                    <p:cond delay="200"/>
                  </p:stCondLst>
                  <p:childTnLst>
                    <p:set>
                      <p:cBhvr>
                        <p:cTn dur="1" fill="hold">
                          <p:stCondLst>
                            <p:cond delay="0"/>
                          </p:stCondLst>
                        </p:cTn>
                        <p:tgtEl>
                          <p:spTgt spid="111"/>
                        </p:tgtEl>
                        <p:attrNameLst>
                          <p:attrName>style.visibility</p:attrName>
                        </p:attrNameLst>
                      </p:cBhvr>
                      <p:to>
                        <p:strVal val="visible"/>
                      </p:to>
                    </p:set>
                    <p:animEffect transition="in" filter="fade">
                      <p:cBhvr>
                        <p:cTn dur="500"/>
                        <p:tgtEl>
                          <p:spTgt spid="111"/>
                        </p:tgtEl>
                      </p:cBhvr>
                    </p:animEffect>
                    <p:anim calcmode="lin" valueType="num">
                      <p:cBhvr>
                        <p:cTn dur="500" fill="hold"/>
                        <p:tgtEl>
                          <p:spTgt spid="111"/>
                        </p:tgtEl>
                        <p:attrNameLst>
                          <p:attrName>ppt_x</p:attrName>
                        </p:attrNameLst>
                      </p:cBhvr>
                      <p:tavLst>
                        <p:tav tm="0">
                          <p:val>
                            <p:strVal val="#ppt_x"/>
                          </p:val>
                        </p:tav>
                        <p:tav tm="100000">
                          <p:val>
                            <p:strVal val="#ppt_x"/>
                          </p:val>
                        </p:tav>
                      </p:tavLst>
                    </p:anim>
                    <p:anim calcmode="lin" valueType="num">
                      <p:cBhvr>
                        <p:cTn dur="500" fill="hold"/>
                        <p:tgtEl>
                          <p:spTgt spid="11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ne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778374" y="270483"/>
            <a:ext cx="3903663"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778374" y="689252"/>
            <a:ext cx="390366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2" name="Picture Placeholder 2"/>
          <p:cNvSpPr>
            <a:spLocks noGrp="1"/>
          </p:cNvSpPr>
          <p:nvPr>
            <p:ph type="pic" sz="quarter" idx="48"/>
          </p:nvPr>
        </p:nvSpPr>
        <p:spPr>
          <a:xfrm>
            <a:off x="0" y="0"/>
            <a:ext cx="4356100" cy="5714999"/>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2" name="Text Placeholder 7"/>
          <p:cNvSpPr>
            <a:spLocks noGrp="1"/>
          </p:cNvSpPr>
          <p:nvPr>
            <p:ph type="body" sz="quarter" idx="40" hasCustomPrompt="1"/>
          </p:nvPr>
        </p:nvSpPr>
        <p:spPr>
          <a:xfrm>
            <a:off x="4763028" y="1223131"/>
            <a:ext cx="3925015"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75000"/>
                    <a:lumOff val="25000"/>
                  </a:schemeClr>
                </a:solidFill>
                <a:latin typeface="Lato Light"/>
                <a:cs typeface="Lato Light"/>
              </a:defRPr>
            </a:lvl1pPr>
          </a:lstStyle>
          <a:p>
            <a:pPr lvl="0"/>
            <a:r>
              <a:rPr lang="es-ES_tradnl" dirty="0" err="1"/>
              <a:t>Title</a:t>
            </a:r>
            <a:r>
              <a:rPr lang="es-ES_tradnl" dirty="0"/>
              <a:t> </a:t>
            </a:r>
            <a:r>
              <a:rPr lang="es-ES_tradnl" dirty="0" err="1"/>
              <a:t>example</a:t>
            </a:r>
            <a:r>
              <a:rPr lang="es-ES_tradnl" dirty="0"/>
              <a:t> </a:t>
            </a:r>
            <a:r>
              <a:rPr lang="es-ES_tradnl" dirty="0" err="1"/>
              <a:t>here</a:t>
            </a:r>
            <a:endParaRPr lang="es-ES_tradnl" dirty="0"/>
          </a:p>
        </p:txBody>
      </p:sp>
      <p:sp>
        <p:nvSpPr>
          <p:cNvPr id="13" name="Text Placeholder 7"/>
          <p:cNvSpPr>
            <a:spLocks noGrp="1"/>
          </p:cNvSpPr>
          <p:nvPr>
            <p:ph type="body" sz="quarter" idx="41" hasCustomPrompt="1"/>
          </p:nvPr>
        </p:nvSpPr>
        <p:spPr>
          <a:xfrm>
            <a:off x="4763028" y="1624963"/>
            <a:ext cx="3925017"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14" name="Text Placeholder 2"/>
          <p:cNvSpPr>
            <a:spLocks noGrp="1"/>
          </p:cNvSpPr>
          <p:nvPr>
            <p:ph type="body" sz="quarter" idx="42" hasCustomPrompt="1"/>
          </p:nvPr>
        </p:nvSpPr>
        <p:spPr>
          <a:xfrm>
            <a:off x="4778374" y="1900775"/>
            <a:ext cx="3903663" cy="1793567"/>
          </a:xfrm>
          <a:prstGeom prst="rect">
            <a:avLst/>
          </a:prstGeom>
        </p:spPr>
        <p:txBody>
          <a:bodyPr vert="horz" lIns="0" tIns="0" rIns="0" bIns="0"/>
          <a:lstStyle>
            <a:lvl1pPr marL="0" marR="0" indent="0" algn="just" defTabSz="405037" rtl="0" eaLnBrk="1" fontAlgn="auto" latinLnBrk="0" hangingPunct="1">
              <a:lnSpc>
                <a:spcPct val="130000"/>
              </a:lnSpc>
              <a:spcBef>
                <a:spcPct val="20000"/>
              </a:spcBef>
              <a:spcAft>
                <a:spcPts val="0"/>
              </a:spcAft>
              <a:buClrTx/>
              <a:buSzTx/>
              <a:buFont typeface="Arial"/>
              <a:buNone/>
              <a:tabLst/>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endParaRPr lang="en-US" dirty="0"/>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15" name="Text Placeholder 2"/>
          <p:cNvSpPr>
            <a:spLocks noGrp="1"/>
          </p:cNvSpPr>
          <p:nvPr>
            <p:ph type="body" sz="quarter" idx="64" hasCustomPrompt="1"/>
          </p:nvPr>
        </p:nvSpPr>
        <p:spPr>
          <a:xfrm>
            <a:off x="4778373" y="4523255"/>
            <a:ext cx="3903663"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7" name="Text Placeholder 7"/>
          <p:cNvSpPr>
            <a:spLocks noGrp="1"/>
          </p:cNvSpPr>
          <p:nvPr>
            <p:ph type="body" sz="quarter" idx="18" hasCustomPrompt="1"/>
          </p:nvPr>
        </p:nvSpPr>
        <p:spPr>
          <a:xfrm>
            <a:off x="4778373" y="3974582"/>
            <a:ext cx="3903663"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a:t>RESULT 1</a:t>
            </a:r>
          </a:p>
        </p:txBody>
      </p:sp>
      <p:sp>
        <p:nvSpPr>
          <p:cNvPr id="24" name="Text Placeholder 7"/>
          <p:cNvSpPr>
            <a:spLocks noGrp="1"/>
          </p:cNvSpPr>
          <p:nvPr>
            <p:ph type="body" sz="quarter" idx="65" hasCustomPrompt="1"/>
          </p:nvPr>
        </p:nvSpPr>
        <p:spPr>
          <a:xfrm>
            <a:off x="4778373" y="4317574"/>
            <a:ext cx="390366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85937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Effect transition="in" filter="fade">
                                      <p:cBhvr>
                                        <p:cTn id="19" dur="1000"/>
                                        <p:tgtEl>
                                          <p:spTgt spid="22"/>
                                        </p:tgtEl>
                                      </p:cBhvr>
                                    </p:animEffect>
                                  </p:childTnLst>
                                </p:cTn>
                              </p:par>
                              <p:par>
                                <p:cTn id="20" presetID="42" presetClass="entr" presetSubtype="0" fill="hold" grpId="0" nodeType="withEffect">
                                  <p:stCondLst>
                                    <p:cond delay="20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400"/>
                                        <p:tgtEl>
                                          <p:spTgt spid="12">
                                            <p:txEl>
                                              <p:pRg st="0" end="0"/>
                                            </p:txEl>
                                          </p:spTgt>
                                        </p:tgtEl>
                                      </p:cBhvr>
                                    </p:animEffect>
                                    <p:anim calcmode="lin" valueType="num">
                                      <p:cBhvr>
                                        <p:cTn id="23" dur="4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4" dur="400" fill="hold"/>
                                        <p:tgtEl>
                                          <p:spTgt spid="12">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anim calcmode="lin" valueType="num">
                                      <p:cBhvr>
                                        <p:cTn id="2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13">
                                            <p:txEl>
                                              <p:pRg st="0" end="0"/>
                                            </p:txEl>
                                          </p:spTgt>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80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par>
                                <p:cTn id="33" presetID="10" presetClass="entr" presetSubtype="0" fill="hold" grpId="0" nodeType="withEffect">
                                  <p:stCondLst>
                                    <p:cond delay="800"/>
                                  </p:stCondLst>
                                  <p:childTnLst>
                                    <p:set>
                                      <p:cBhvr>
                                        <p:cTn id="34" dur="1" fill="hold">
                                          <p:stCondLst>
                                            <p:cond delay="0"/>
                                          </p:stCondLst>
                                        </p:cTn>
                                        <p:tgtEl>
                                          <p:spTgt spid="14">
                                            <p:txEl>
                                              <p:pRg st="2" end="2"/>
                                            </p:txEl>
                                          </p:spTgt>
                                        </p:tgtEl>
                                        <p:attrNameLst>
                                          <p:attrName>style.visibility</p:attrName>
                                        </p:attrNameLst>
                                      </p:cBhvr>
                                      <p:to>
                                        <p:strVal val="visible"/>
                                      </p:to>
                                    </p:set>
                                    <p:animEffect transition="in" filter="fade">
                                      <p:cBhvr>
                                        <p:cTn id="35" dur="500"/>
                                        <p:tgtEl>
                                          <p:spTgt spid="14">
                                            <p:txEl>
                                              <p:pRg st="2" end="2"/>
                                            </p:txEl>
                                          </p:spTgt>
                                        </p:tgtEl>
                                      </p:cBhvr>
                                    </p:animEffect>
                                  </p:childTnLst>
                                </p:cTn>
                              </p:par>
                              <p:par>
                                <p:cTn id="36" presetID="10" presetClass="entr" presetSubtype="0" fill="hold" grpId="0" nodeType="withEffect">
                                  <p:stCondLst>
                                    <p:cond delay="800"/>
                                  </p:stCondLst>
                                  <p:childTnLst>
                                    <p:set>
                                      <p:cBhvr>
                                        <p:cTn id="37" dur="1" fill="hold">
                                          <p:stCondLst>
                                            <p:cond delay="0"/>
                                          </p:stCondLst>
                                        </p:cTn>
                                        <p:tgtEl>
                                          <p:spTgt spid="15">
                                            <p:txEl>
                                              <p:pRg st="0" end="0"/>
                                            </p:txEl>
                                          </p:spTgt>
                                        </p:tgtEl>
                                        <p:attrNameLst>
                                          <p:attrName>style.visibility</p:attrName>
                                        </p:attrNameLst>
                                      </p:cBhvr>
                                      <p:to>
                                        <p:strVal val="visible"/>
                                      </p:to>
                                    </p:set>
                                    <p:animEffect transition="in" filter="fade">
                                      <p:cBhvr>
                                        <p:cTn id="38" dur="500"/>
                                        <p:tgtEl>
                                          <p:spTgt spid="15">
                                            <p:txEl>
                                              <p:pRg st="0" end="0"/>
                                            </p:txEl>
                                          </p:spTgt>
                                        </p:tgtEl>
                                      </p:cBhvr>
                                    </p:animEffect>
                                  </p:childTnLst>
                                </p:cTn>
                              </p:par>
                              <p:par>
                                <p:cTn id="39" presetID="42" presetClass="entr" presetSubtype="0" fill="hold" grpId="0" nodeType="withEffect">
                                  <p:stCondLst>
                                    <p:cond delay="20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fade">
                                      <p:cBhvr>
                                        <p:cTn id="41" dur="400"/>
                                        <p:tgtEl>
                                          <p:spTgt spid="17">
                                            <p:txEl>
                                              <p:pRg st="0" end="0"/>
                                            </p:txEl>
                                          </p:spTgt>
                                        </p:tgtEl>
                                      </p:cBhvr>
                                    </p:animEffect>
                                    <p:anim calcmode="lin" valueType="num">
                                      <p:cBhvr>
                                        <p:cTn id="42" dur="4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43" dur="400" fill="hold"/>
                                        <p:tgtEl>
                                          <p:spTgt spid="17">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fade">
                                      <p:cBhvr>
                                        <p:cTn id="46" dur="500"/>
                                        <p:tgtEl>
                                          <p:spTgt spid="24">
                                            <p:txEl>
                                              <p:pRg st="0" end="0"/>
                                            </p:txEl>
                                          </p:spTgt>
                                        </p:tgtEl>
                                      </p:cBhvr>
                                    </p:animEffect>
                                    <p:anim calcmode="lin" valueType="num">
                                      <p:cBhvr>
                                        <p:cTn id="4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2" grpId="0"/>
      <p:bldP spid="12" grpId="0" build="p">
        <p:tmplLst>
          <p:tmpl lvl="1">
            <p:tnLst>
              <p:par>
                <p:cTn presetID="42"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400"/>
                        <p:tgtEl>
                          <p:spTgt spid="12"/>
                        </p:tgtEl>
                      </p:cBhvr>
                    </p:animEffect>
                    <p:anim calcmode="lin" valueType="num">
                      <p:cBhvr>
                        <p:cTn dur="400" fill="hold"/>
                        <p:tgtEl>
                          <p:spTgt spid="12"/>
                        </p:tgtEl>
                        <p:attrNameLst>
                          <p:attrName>ppt_x</p:attrName>
                        </p:attrNameLst>
                      </p:cBhvr>
                      <p:tavLst>
                        <p:tav tm="0">
                          <p:val>
                            <p:strVal val="#ppt_x"/>
                          </p:val>
                        </p:tav>
                        <p:tav tm="100000">
                          <p:val>
                            <p:strVal val="#ppt_x"/>
                          </p:val>
                        </p:tav>
                      </p:tavLst>
                    </p:anim>
                    <p:anim calcmode="lin" valueType="num">
                      <p:cBhvr>
                        <p:cTn dur="4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42" presetClass="entr" presetSubtype="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10" presetClass="entr" presetSubtype="0" fill="hold" nodeType="withEffect">
                  <p:stCondLst>
                    <p:cond delay="8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8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400"/>
                        <p:tgtEl>
                          <p:spTgt spid="17"/>
                        </p:tgtEl>
                      </p:cBhvr>
                    </p:animEffect>
                    <p:anim calcmode="lin" valueType="num">
                      <p:cBhvr>
                        <p:cTn dur="400" fill="hold"/>
                        <p:tgtEl>
                          <p:spTgt spid="17"/>
                        </p:tgtEl>
                        <p:attrNameLst>
                          <p:attrName>ppt_x</p:attrName>
                        </p:attrNameLst>
                      </p:cBhvr>
                      <p:tavLst>
                        <p:tav tm="0">
                          <p:val>
                            <p:strVal val="#ppt_x"/>
                          </p:val>
                        </p:tav>
                        <p:tav tm="100000">
                          <p:val>
                            <p:strVal val="#ppt_x"/>
                          </p:val>
                        </p:tav>
                      </p:tavLst>
                    </p:anim>
                    <p:anim calcmode="lin" valueType="num">
                      <p:cBhvr>
                        <p:cTn dur="400" fill="hold"/>
                        <p:tgtEl>
                          <p:spTgt spid="17"/>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42" presetClass="entr" presetSubtype="0"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anim calcmode="lin" valueType="num">
                      <p:cBhvr>
                        <p:cTn dur="500" fill="hold"/>
                        <p:tgtEl>
                          <p:spTgt spid="24"/>
                        </p:tgtEl>
                        <p:attrNameLst>
                          <p:attrName>ppt_x</p:attrName>
                        </p:attrNameLst>
                      </p:cBhvr>
                      <p:tavLst>
                        <p:tav tm="0">
                          <p:val>
                            <p:strVal val="#ppt_x"/>
                          </p:val>
                        </p:tav>
                        <p:tav tm="100000">
                          <p:val>
                            <p:strVal val="#ppt_x"/>
                          </p:val>
                        </p:tav>
                      </p:tavLst>
                    </p:anim>
                    <p:anim calcmode="lin" valueType="num">
                      <p:cBhvr>
                        <p:cTn dur="500" fill="hold"/>
                        <p:tgtEl>
                          <p:spTgt spid="2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2" name="Picture Placeholder 2"/>
          <p:cNvSpPr>
            <a:spLocks noGrp="1"/>
          </p:cNvSpPr>
          <p:nvPr>
            <p:ph type="pic" sz="quarter" idx="48"/>
          </p:nvPr>
        </p:nvSpPr>
        <p:spPr>
          <a:xfrm>
            <a:off x="452438" y="1151469"/>
            <a:ext cx="3903662" cy="3433231"/>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23" name="Rectangle 22"/>
          <p:cNvSpPr/>
          <p:nvPr userDrawn="1"/>
        </p:nvSpPr>
        <p:spPr>
          <a:xfrm>
            <a:off x="452437" y="4584700"/>
            <a:ext cx="3903663" cy="889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 Placeholder 7"/>
          <p:cNvSpPr>
            <a:spLocks noGrp="1"/>
          </p:cNvSpPr>
          <p:nvPr>
            <p:ph type="body" sz="quarter" idx="65" hasCustomPrompt="1"/>
          </p:nvPr>
        </p:nvSpPr>
        <p:spPr>
          <a:xfrm>
            <a:off x="588962" y="4666305"/>
            <a:ext cx="3652838" cy="215999"/>
          </a:xfrm>
          <a:prstGeom prst="rect">
            <a:avLst/>
          </a:prstGeom>
        </p:spPr>
        <p:txBody>
          <a:bodyPr vert="horz" lIns="0" tIns="40504" rIns="0" bIns="40504" anchor="ctr"/>
          <a:lstStyle>
            <a:lvl1pPr marL="0" indent="0" algn="l">
              <a:lnSpc>
                <a:spcPct val="100000"/>
              </a:lnSpc>
              <a:spcBef>
                <a:spcPts val="0"/>
              </a:spcBef>
              <a:spcAft>
                <a:spcPts val="0"/>
              </a:spcAft>
              <a:buNone/>
              <a:defRPr sz="16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6" name="Text Placeholder 2"/>
          <p:cNvSpPr>
            <a:spLocks noGrp="1"/>
          </p:cNvSpPr>
          <p:nvPr>
            <p:ph type="body" sz="quarter" idx="64" hasCustomPrompt="1"/>
          </p:nvPr>
        </p:nvSpPr>
        <p:spPr>
          <a:xfrm>
            <a:off x="588962" y="4911957"/>
            <a:ext cx="3652838" cy="510944"/>
          </a:xfrm>
          <a:prstGeom prst="rect">
            <a:avLst/>
          </a:prstGeom>
        </p:spPr>
        <p:txBody>
          <a:bodyPr vert="horz" lIns="0" tIns="0" rIns="0" bIns="0"/>
          <a:lstStyle>
            <a:lvl1pPr marL="0" indent="0" algn="just">
              <a:lnSpc>
                <a:spcPct val="130000"/>
              </a:lnSpc>
              <a:buNone/>
              <a:defRPr sz="9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8" name="Picture Placeholder 2"/>
          <p:cNvSpPr>
            <a:spLocks noGrp="1"/>
          </p:cNvSpPr>
          <p:nvPr>
            <p:ph type="pic" sz="quarter" idx="66"/>
          </p:nvPr>
        </p:nvSpPr>
        <p:spPr>
          <a:xfrm>
            <a:off x="4778376" y="1151469"/>
            <a:ext cx="3903662" cy="3433231"/>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9" name="Rectangle 18"/>
          <p:cNvSpPr/>
          <p:nvPr userDrawn="1"/>
        </p:nvSpPr>
        <p:spPr>
          <a:xfrm>
            <a:off x="4778375" y="4584700"/>
            <a:ext cx="3903663" cy="889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 Placeholder 7"/>
          <p:cNvSpPr>
            <a:spLocks noGrp="1"/>
          </p:cNvSpPr>
          <p:nvPr>
            <p:ph type="body" sz="quarter" idx="67" hasCustomPrompt="1"/>
          </p:nvPr>
        </p:nvSpPr>
        <p:spPr>
          <a:xfrm>
            <a:off x="4914900" y="4666305"/>
            <a:ext cx="3652838" cy="215999"/>
          </a:xfrm>
          <a:prstGeom prst="rect">
            <a:avLst/>
          </a:prstGeom>
        </p:spPr>
        <p:txBody>
          <a:bodyPr vert="horz" lIns="0" tIns="40504" rIns="0" bIns="40504" anchor="ctr"/>
          <a:lstStyle>
            <a:lvl1pPr marL="0" indent="0" algn="l">
              <a:lnSpc>
                <a:spcPct val="100000"/>
              </a:lnSpc>
              <a:spcBef>
                <a:spcPts val="0"/>
              </a:spcBef>
              <a:spcAft>
                <a:spcPts val="0"/>
              </a:spcAft>
              <a:buNone/>
              <a:defRPr sz="16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1" name="Text Placeholder 2"/>
          <p:cNvSpPr>
            <a:spLocks noGrp="1"/>
          </p:cNvSpPr>
          <p:nvPr>
            <p:ph type="body" sz="quarter" idx="68" hasCustomPrompt="1"/>
          </p:nvPr>
        </p:nvSpPr>
        <p:spPr>
          <a:xfrm>
            <a:off x="4914900" y="4911957"/>
            <a:ext cx="3652838" cy="510944"/>
          </a:xfrm>
          <a:prstGeom prst="rect">
            <a:avLst/>
          </a:prstGeom>
        </p:spPr>
        <p:txBody>
          <a:bodyPr vert="horz" lIns="0" tIns="0" rIns="0" bIns="0"/>
          <a:lstStyle>
            <a:lvl1pPr marL="0" indent="0" algn="just">
              <a:lnSpc>
                <a:spcPct val="130000"/>
              </a:lnSpc>
              <a:buNone/>
              <a:defRPr sz="9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Tree>
    <p:extLst>
      <p:ext uri="{BB962C8B-B14F-4D97-AF65-F5344CB8AC3E}">
        <p14:creationId xmlns:p14="http://schemas.microsoft.com/office/powerpoint/2010/main" val="331730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Effect transition="in" filter="fade">
                                      <p:cBhvr>
                                        <p:cTn id="19" dur="1000"/>
                                        <p:tgtEl>
                                          <p:spTgt spid="22"/>
                                        </p:tgtEl>
                                      </p:cBhvr>
                                    </p:animEffect>
                                  </p:childTnLst>
                                </p:cTn>
                              </p:par>
                            </p:childTnLst>
                          </p:cTn>
                        </p:par>
                        <p:par>
                          <p:cTn id="20" fill="hold">
                            <p:stCondLst>
                              <p:cond delay="18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40">
                                            <p:txEl>
                                              <p:pRg st="0" end="0"/>
                                            </p:txEl>
                                          </p:spTgt>
                                        </p:tgtEl>
                                        <p:attrNameLst>
                                          <p:attrName>style.visibility</p:attrName>
                                        </p:attrNameLst>
                                      </p:cBhvr>
                                      <p:to>
                                        <p:strVal val="visible"/>
                                      </p:to>
                                    </p:set>
                                    <p:animEffect transition="in" filter="fade">
                                      <p:cBhvr>
                                        <p:cTn id="26" dur="500"/>
                                        <p:tgtEl>
                                          <p:spTgt spid="40">
                                            <p:txEl>
                                              <p:pRg st="0" end="0"/>
                                            </p:txEl>
                                          </p:spTgt>
                                        </p:tgtEl>
                                      </p:cBhvr>
                                    </p:animEffect>
                                    <p:anim calcmode="lin" valueType="num">
                                      <p:cBhvr>
                                        <p:cTn id="27"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40">
                                            <p:txEl>
                                              <p:pRg st="0" end="0"/>
                                            </p:txEl>
                                          </p:spTgt>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80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fade">
                                      <p:cBhvr>
                                        <p:cTn id="31" dur="500"/>
                                        <p:tgtEl>
                                          <p:spTgt spid="16">
                                            <p:txEl>
                                              <p:pRg st="0" end="0"/>
                                            </p:txEl>
                                          </p:spTgt>
                                        </p:tgtEl>
                                      </p:cBhvr>
                                    </p:animEffect>
                                  </p:childTnLst>
                                </p:cTn>
                              </p:par>
                              <p:par>
                                <p:cTn id="32" presetID="53" presetClass="entr" presetSubtype="16" fill="hold" grpId="0" nodeType="withEffect" nodePh="1">
                                  <p:stCondLst>
                                    <p:cond delay="800"/>
                                  </p:stCondLst>
                                  <p:endCondLst>
                                    <p:cond evt="begin" delay="0">
                                      <p:tn val="32"/>
                                    </p:cond>
                                  </p:endCondLst>
                                  <p:childTnLst>
                                    <p:set>
                                      <p:cBhvr>
                                        <p:cTn id="33" dur="1" fill="hold">
                                          <p:stCondLst>
                                            <p:cond delay="0"/>
                                          </p:stCondLst>
                                        </p:cTn>
                                        <p:tgtEl>
                                          <p:spTgt spid="18"/>
                                        </p:tgtEl>
                                        <p:attrNameLst>
                                          <p:attrName>style.visibility</p:attrName>
                                        </p:attrNameLst>
                                      </p:cBhvr>
                                      <p:to>
                                        <p:strVal val="visible"/>
                                      </p:to>
                                    </p:set>
                                    <p:anim calcmode="lin" valueType="num">
                                      <p:cBhvr>
                                        <p:cTn id="34" dur="1000" fill="hold"/>
                                        <p:tgtEl>
                                          <p:spTgt spid="18"/>
                                        </p:tgtEl>
                                        <p:attrNameLst>
                                          <p:attrName>ppt_w</p:attrName>
                                        </p:attrNameLst>
                                      </p:cBhvr>
                                      <p:tavLst>
                                        <p:tav tm="0">
                                          <p:val>
                                            <p:fltVal val="0"/>
                                          </p:val>
                                        </p:tav>
                                        <p:tav tm="100000">
                                          <p:val>
                                            <p:strVal val="#ppt_w"/>
                                          </p:val>
                                        </p:tav>
                                      </p:tavLst>
                                    </p:anim>
                                    <p:anim calcmode="lin" valueType="num">
                                      <p:cBhvr>
                                        <p:cTn id="35" dur="1000" fill="hold"/>
                                        <p:tgtEl>
                                          <p:spTgt spid="18"/>
                                        </p:tgtEl>
                                        <p:attrNameLst>
                                          <p:attrName>ppt_h</p:attrName>
                                        </p:attrNameLst>
                                      </p:cBhvr>
                                      <p:tavLst>
                                        <p:tav tm="0">
                                          <p:val>
                                            <p:fltVal val="0"/>
                                          </p:val>
                                        </p:tav>
                                        <p:tav tm="100000">
                                          <p:val>
                                            <p:strVal val="#ppt_h"/>
                                          </p:val>
                                        </p:tav>
                                      </p:tavLst>
                                    </p:anim>
                                    <p:animEffect transition="in" filter="fade">
                                      <p:cBhvr>
                                        <p:cTn id="36" dur="1000"/>
                                        <p:tgtEl>
                                          <p:spTgt spid="18"/>
                                        </p:tgtEl>
                                      </p:cBhvr>
                                    </p:animEffect>
                                  </p:childTnLst>
                                </p:cTn>
                              </p:par>
                            </p:childTnLst>
                          </p:cTn>
                        </p:par>
                        <p:par>
                          <p:cTn id="37" fill="hold">
                            <p:stCondLst>
                              <p:cond delay="3600"/>
                            </p:stCondLst>
                            <p:childTnLst>
                              <p:par>
                                <p:cTn id="38" presetID="22" presetClass="entr" presetSubtype="8"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par>
                                <p:cTn id="41" presetID="42" presetClass="entr" presetSubtype="0" fill="hold" grpId="0" nodeType="withEffect">
                                  <p:stCondLst>
                                    <p:cond delay="200"/>
                                  </p:st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fade">
                                      <p:cBhvr>
                                        <p:cTn id="43" dur="500"/>
                                        <p:tgtEl>
                                          <p:spTgt spid="20">
                                            <p:txEl>
                                              <p:pRg st="0" end="0"/>
                                            </p:txEl>
                                          </p:spTgt>
                                        </p:tgtEl>
                                      </p:cBhvr>
                                    </p:animEffect>
                                    <p:anim calcmode="lin" valueType="num">
                                      <p:cBhvr>
                                        <p:cTn id="44"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20">
                                            <p:txEl>
                                              <p:pRg st="0" end="0"/>
                                            </p:txEl>
                                          </p:spTgt>
                                        </p:tgtEl>
                                        <p:attrNameLst>
                                          <p:attrName>ppt_y</p:attrName>
                                        </p:attrNameLst>
                                      </p:cBhvr>
                                      <p:tavLst>
                                        <p:tav tm="0">
                                          <p:val>
                                            <p:strVal val="#ppt_y+.1"/>
                                          </p:val>
                                        </p:tav>
                                        <p:tav tm="100000">
                                          <p:val>
                                            <p:strVal val="#ppt_y"/>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21">
                                            <p:txEl>
                                              <p:pRg st="0" end="0"/>
                                            </p:txEl>
                                          </p:spTgt>
                                        </p:tgtEl>
                                        <p:attrNameLst>
                                          <p:attrName>style.visibility</p:attrName>
                                        </p:attrNameLst>
                                      </p:cBhvr>
                                      <p:to>
                                        <p:strVal val="visible"/>
                                      </p:to>
                                    </p:set>
                                    <p:animEffect transition="in" filter="fade">
                                      <p:cBhvr>
                                        <p:cTn id="48"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2" grpId="0"/>
      <p:bldP spid="23" grpId="0" animBg="1"/>
      <p:bldP spid="40" grpId="0" build="p">
        <p:tmplLst>
          <p:tmpl lvl="1">
            <p:tnLst>
              <p:par>
                <p:cTn presetID="42" presetClass="entr" presetSubtype="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anim calcmode="lin" valueType="num">
                      <p:cBhvr>
                        <p:cTn dur="500" fill="hold"/>
                        <p:tgtEl>
                          <p:spTgt spid="40"/>
                        </p:tgtEl>
                        <p:attrNameLst>
                          <p:attrName>ppt_x</p:attrName>
                        </p:attrNameLst>
                      </p:cBhvr>
                      <p:tavLst>
                        <p:tav tm="0">
                          <p:val>
                            <p:strVal val="#ppt_x"/>
                          </p:val>
                        </p:tav>
                        <p:tav tm="100000">
                          <p:val>
                            <p:strVal val="#ppt_x"/>
                          </p:val>
                        </p:tav>
                      </p:tavLst>
                    </p:anim>
                    <p:anim calcmode="lin" valueType="num">
                      <p:cBhvr>
                        <p:cTn dur="500" fill="hold"/>
                        <p:tgtEl>
                          <p:spTgt spid="40"/>
                        </p:tgtEl>
                        <p:attrNameLst>
                          <p:attrName>ppt_y</p:attrName>
                        </p:attrNameLst>
                      </p:cBhvr>
                      <p:tavLst>
                        <p:tav tm="0">
                          <p:val>
                            <p:strVal val="#ppt_y+.1"/>
                          </p:val>
                        </p:tav>
                        <p:tav tm="100000">
                          <p:val>
                            <p:strVal val="#ppt_y"/>
                          </p:val>
                        </p:tav>
                      </p:tavLst>
                    </p:anim>
                  </p:childTnLst>
                </p:cTn>
              </p:par>
            </p:tnLst>
          </p:tmpl>
        </p:tmplLst>
      </p:bldP>
      <p:bldP spid="16" grpId="0" build="p">
        <p:tmplLst>
          <p:tmpl lvl="1">
            <p:tnLst>
              <p:par>
                <p:cTn presetID="10" presetClass="entr" presetSubtype="0" fill="hold" nodeType="withEffect">
                  <p:stCondLst>
                    <p:cond delay="8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8" grpId="0"/>
      <p:bldP spid="19" grpId="0" animBg="1"/>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ig image with descri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Picture Placeholder 2"/>
          <p:cNvSpPr>
            <a:spLocks noGrp="1"/>
          </p:cNvSpPr>
          <p:nvPr>
            <p:ph type="pic" sz="quarter" idx="17"/>
          </p:nvPr>
        </p:nvSpPr>
        <p:spPr>
          <a:xfrm>
            <a:off x="0" y="1278123"/>
            <a:ext cx="9144000" cy="250647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5" name="Text Placeholder 2"/>
          <p:cNvSpPr>
            <a:spLocks noGrp="1"/>
          </p:cNvSpPr>
          <p:nvPr>
            <p:ph type="body" sz="quarter" idx="16" hasCustomPrompt="1"/>
          </p:nvPr>
        </p:nvSpPr>
        <p:spPr>
          <a:xfrm>
            <a:off x="443971" y="4501987"/>
            <a:ext cx="8230129" cy="649977"/>
          </a:xfrm>
          <a:prstGeom prst="rect">
            <a:avLst/>
          </a:prstGeom>
        </p:spPr>
        <p:txBody>
          <a:bodyPr vert="horz" lIns="0" tIns="0" rIns="0" bIns="0" numCol="2" spcCol="36000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6" name="Text Placeholder 7"/>
          <p:cNvSpPr>
            <a:spLocks noGrp="1"/>
          </p:cNvSpPr>
          <p:nvPr>
            <p:ph type="body" sz="quarter" idx="18" hasCustomPrompt="1"/>
          </p:nvPr>
        </p:nvSpPr>
        <p:spPr>
          <a:xfrm>
            <a:off x="427038" y="4050409"/>
            <a:ext cx="4157662" cy="359817"/>
          </a:xfrm>
          <a:prstGeom prst="rect">
            <a:avLst/>
          </a:prstGeom>
        </p:spPr>
        <p:txBody>
          <a:bodyPr vert="horz" lIns="0" tIns="40504" rIns="0" bIns="40504" anchor="ctr"/>
          <a:lstStyle>
            <a:lvl1pPr marL="0" indent="0" algn="l">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53093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nodePh="1">
                                  <p:stCondLst>
                                    <p:cond delay="80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400"/>
                                        <p:tgtEl>
                                          <p:spTgt spid="6">
                                            <p:txEl>
                                              <p:pRg st="0" end="0"/>
                                            </p:txEl>
                                          </p:spTgt>
                                        </p:tgtEl>
                                      </p:cBhvr>
                                    </p:animEffect>
                                    <p:anim calcmode="lin" valueType="num">
                                      <p:cBhvr>
                                        <p:cTn id="24"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4" grpId="0"/>
      <p:bldP spid="5" grpId="0" build="p">
        <p:tmplLst>
          <p:tmpl lvl="1">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images with result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5" name="Picture Placeholder 2"/>
          <p:cNvSpPr>
            <a:spLocks noGrp="1"/>
          </p:cNvSpPr>
          <p:nvPr>
            <p:ph type="pic" sz="quarter" idx="48"/>
          </p:nvPr>
        </p:nvSpPr>
        <p:spPr>
          <a:xfrm>
            <a:off x="452437" y="1253067"/>
            <a:ext cx="2397131" cy="2455333"/>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55" name="Rectangle 54"/>
          <p:cNvSpPr/>
          <p:nvPr userDrawn="1"/>
        </p:nvSpPr>
        <p:spPr>
          <a:xfrm>
            <a:off x="452438" y="3708401"/>
            <a:ext cx="2397130" cy="10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Picture Placeholder 2"/>
          <p:cNvSpPr>
            <a:spLocks noGrp="1"/>
          </p:cNvSpPr>
          <p:nvPr>
            <p:ph type="pic" sz="quarter" idx="74"/>
          </p:nvPr>
        </p:nvSpPr>
        <p:spPr>
          <a:xfrm>
            <a:off x="3381900" y="1253067"/>
            <a:ext cx="2397131" cy="2455333"/>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68" name="Rectangle 67"/>
          <p:cNvSpPr/>
          <p:nvPr userDrawn="1"/>
        </p:nvSpPr>
        <p:spPr>
          <a:xfrm>
            <a:off x="3381900" y="3708401"/>
            <a:ext cx="2397130" cy="101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 Placeholder 2"/>
          <p:cNvSpPr>
            <a:spLocks noGrp="1"/>
          </p:cNvSpPr>
          <p:nvPr>
            <p:ph type="body" sz="quarter" idx="64" hasCustomPrompt="1"/>
          </p:nvPr>
        </p:nvSpPr>
        <p:spPr>
          <a:xfrm>
            <a:off x="972610" y="4598991"/>
            <a:ext cx="1876959"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77" name="Text Placeholder 7"/>
          <p:cNvSpPr>
            <a:spLocks noGrp="1"/>
          </p:cNvSpPr>
          <p:nvPr>
            <p:ph type="body" sz="quarter" idx="18" hasCustomPrompt="1"/>
          </p:nvPr>
        </p:nvSpPr>
        <p:spPr>
          <a:xfrm>
            <a:off x="972610" y="4050318"/>
            <a:ext cx="1876959"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a:t>RESULT 1</a:t>
            </a:r>
          </a:p>
        </p:txBody>
      </p:sp>
      <p:sp>
        <p:nvSpPr>
          <p:cNvPr id="78" name="Text Placeholder 7"/>
          <p:cNvSpPr>
            <a:spLocks noGrp="1"/>
          </p:cNvSpPr>
          <p:nvPr>
            <p:ph type="body" sz="quarter" idx="65" hasCustomPrompt="1"/>
          </p:nvPr>
        </p:nvSpPr>
        <p:spPr>
          <a:xfrm>
            <a:off x="972610" y="4393310"/>
            <a:ext cx="18769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9" name="Text Placeholder 7"/>
          <p:cNvSpPr>
            <a:spLocks noGrp="1"/>
          </p:cNvSpPr>
          <p:nvPr>
            <p:ph type="body" sz="quarter" idx="39" hasCustomPrompt="1"/>
          </p:nvPr>
        </p:nvSpPr>
        <p:spPr>
          <a:xfrm>
            <a:off x="452438" y="4106253"/>
            <a:ext cx="486306" cy="467234"/>
          </a:xfrm>
          <a:prstGeom prst="rect">
            <a:avLst/>
          </a:prstGeom>
        </p:spPr>
        <p:txBody>
          <a:bodyPr vert="horz" lIns="0" tIns="103884" rIns="0" bIns="103884" anchor="b"/>
          <a:lstStyle>
            <a:lvl1pPr marL="0" indent="0" algn="l">
              <a:lnSpc>
                <a:spcPct val="100000"/>
              </a:lnSpc>
              <a:spcBef>
                <a:spcPts val="0"/>
              </a:spcBef>
              <a:buNone/>
              <a:defRPr sz="3000" b="0">
                <a:solidFill>
                  <a:schemeClr val="bg1">
                    <a:lumMod val="65000"/>
                  </a:schemeClr>
                </a:solidFill>
                <a:latin typeface="FontAwesome"/>
                <a:cs typeface="FontAwesome"/>
              </a:defRPr>
            </a:lvl1pPr>
          </a:lstStyle>
          <a:p>
            <a:pPr lvl="0"/>
            <a:r>
              <a:rPr lang="es-ES_tradnl" dirty="0" err="1"/>
              <a:t>ico</a:t>
            </a:r>
            <a:endParaRPr lang="es-ES_tradnl" dirty="0"/>
          </a:p>
        </p:txBody>
      </p:sp>
      <p:sp>
        <p:nvSpPr>
          <p:cNvPr id="80" name="Text Placeholder 2"/>
          <p:cNvSpPr>
            <a:spLocks noGrp="1"/>
          </p:cNvSpPr>
          <p:nvPr>
            <p:ph type="body" sz="quarter" idx="66" hasCustomPrompt="1"/>
          </p:nvPr>
        </p:nvSpPr>
        <p:spPr>
          <a:xfrm>
            <a:off x="3902072" y="4598991"/>
            <a:ext cx="1876959"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81" name="Text Placeholder 7"/>
          <p:cNvSpPr>
            <a:spLocks noGrp="1"/>
          </p:cNvSpPr>
          <p:nvPr>
            <p:ph type="body" sz="quarter" idx="67" hasCustomPrompt="1"/>
          </p:nvPr>
        </p:nvSpPr>
        <p:spPr>
          <a:xfrm>
            <a:off x="3902072" y="4050318"/>
            <a:ext cx="1876959"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a:t>RESULT 1</a:t>
            </a:r>
          </a:p>
        </p:txBody>
      </p:sp>
      <p:sp>
        <p:nvSpPr>
          <p:cNvPr id="82" name="Text Placeholder 7"/>
          <p:cNvSpPr>
            <a:spLocks noGrp="1"/>
          </p:cNvSpPr>
          <p:nvPr>
            <p:ph type="body" sz="quarter" idx="68" hasCustomPrompt="1"/>
          </p:nvPr>
        </p:nvSpPr>
        <p:spPr>
          <a:xfrm>
            <a:off x="3902072" y="4393310"/>
            <a:ext cx="18769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83" name="Text Placeholder 7"/>
          <p:cNvSpPr>
            <a:spLocks noGrp="1"/>
          </p:cNvSpPr>
          <p:nvPr>
            <p:ph type="body" sz="quarter" idx="69" hasCustomPrompt="1"/>
          </p:nvPr>
        </p:nvSpPr>
        <p:spPr>
          <a:xfrm>
            <a:off x="3381900" y="4106253"/>
            <a:ext cx="486306" cy="467234"/>
          </a:xfrm>
          <a:prstGeom prst="rect">
            <a:avLst/>
          </a:prstGeom>
        </p:spPr>
        <p:txBody>
          <a:bodyPr vert="horz" lIns="0" tIns="103884" rIns="0" bIns="103884" anchor="b"/>
          <a:lstStyle>
            <a:lvl1pPr marL="0" indent="0" algn="l">
              <a:lnSpc>
                <a:spcPct val="100000"/>
              </a:lnSpc>
              <a:spcBef>
                <a:spcPts val="0"/>
              </a:spcBef>
              <a:buNone/>
              <a:defRPr sz="3000" b="0">
                <a:solidFill>
                  <a:schemeClr val="bg1">
                    <a:lumMod val="65000"/>
                  </a:schemeClr>
                </a:solidFill>
                <a:latin typeface="FontAwesome"/>
                <a:cs typeface="FontAwesome"/>
              </a:defRPr>
            </a:lvl1pPr>
          </a:lstStyle>
          <a:p>
            <a:pPr lvl="0"/>
            <a:r>
              <a:rPr lang="es-ES_tradnl" dirty="0" err="1"/>
              <a:t>ico</a:t>
            </a:r>
            <a:endParaRPr lang="es-ES_tradnl" dirty="0"/>
          </a:p>
        </p:txBody>
      </p:sp>
      <p:sp>
        <p:nvSpPr>
          <p:cNvPr id="100" name="Picture Placeholder 2"/>
          <p:cNvSpPr>
            <a:spLocks noGrp="1"/>
          </p:cNvSpPr>
          <p:nvPr>
            <p:ph type="pic" sz="quarter" idx="75"/>
          </p:nvPr>
        </p:nvSpPr>
        <p:spPr>
          <a:xfrm>
            <a:off x="6289671" y="1253067"/>
            <a:ext cx="2397131" cy="2455333"/>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1" name="Rectangle 100"/>
          <p:cNvSpPr/>
          <p:nvPr userDrawn="1"/>
        </p:nvSpPr>
        <p:spPr>
          <a:xfrm>
            <a:off x="6284907" y="3708401"/>
            <a:ext cx="2397130" cy="10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ext Placeholder 2"/>
          <p:cNvSpPr>
            <a:spLocks noGrp="1"/>
          </p:cNvSpPr>
          <p:nvPr>
            <p:ph type="body" sz="quarter" idx="70" hasCustomPrompt="1"/>
          </p:nvPr>
        </p:nvSpPr>
        <p:spPr>
          <a:xfrm>
            <a:off x="6805079" y="4598991"/>
            <a:ext cx="1876959" cy="701161"/>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03" name="Text Placeholder 7"/>
          <p:cNvSpPr>
            <a:spLocks noGrp="1"/>
          </p:cNvSpPr>
          <p:nvPr>
            <p:ph type="body" sz="quarter" idx="71" hasCustomPrompt="1"/>
          </p:nvPr>
        </p:nvSpPr>
        <p:spPr>
          <a:xfrm>
            <a:off x="6805079" y="4050318"/>
            <a:ext cx="1876959" cy="287817"/>
          </a:xfrm>
          <a:prstGeom prst="rect">
            <a:avLst/>
          </a:prstGeom>
        </p:spPr>
        <p:txBody>
          <a:bodyPr vert="horz" lIns="0" tIns="40504" rIns="0" bIns="40504" anchor="ctr"/>
          <a:lstStyle>
            <a:lvl1pPr marL="0" indent="0" algn="l">
              <a:lnSpc>
                <a:spcPct val="100000"/>
              </a:lnSpc>
              <a:spcBef>
                <a:spcPts val="0"/>
              </a:spcBef>
              <a:buNone/>
              <a:defRPr sz="2000" b="1" baseline="0">
                <a:solidFill>
                  <a:schemeClr val="tx1">
                    <a:lumMod val="50000"/>
                    <a:lumOff val="50000"/>
                  </a:schemeClr>
                </a:solidFill>
                <a:latin typeface="Lato Regular"/>
                <a:cs typeface="Lato Regular"/>
              </a:defRPr>
            </a:lvl1pPr>
          </a:lstStyle>
          <a:p>
            <a:pPr lvl="0"/>
            <a:r>
              <a:rPr lang="es-ES_tradnl" dirty="0"/>
              <a:t>RESULT 1</a:t>
            </a:r>
          </a:p>
        </p:txBody>
      </p:sp>
      <p:sp>
        <p:nvSpPr>
          <p:cNvPr id="104" name="Text Placeholder 7"/>
          <p:cNvSpPr>
            <a:spLocks noGrp="1"/>
          </p:cNvSpPr>
          <p:nvPr>
            <p:ph type="body" sz="quarter" idx="72" hasCustomPrompt="1"/>
          </p:nvPr>
        </p:nvSpPr>
        <p:spPr>
          <a:xfrm>
            <a:off x="6805079" y="4393310"/>
            <a:ext cx="18769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05" name="Text Placeholder 7"/>
          <p:cNvSpPr>
            <a:spLocks noGrp="1"/>
          </p:cNvSpPr>
          <p:nvPr>
            <p:ph type="body" sz="quarter" idx="73" hasCustomPrompt="1"/>
          </p:nvPr>
        </p:nvSpPr>
        <p:spPr>
          <a:xfrm>
            <a:off x="6284907" y="4106253"/>
            <a:ext cx="486306" cy="467234"/>
          </a:xfrm>
          <a:prstGeom prst="rect">
            <a:avLst/>
          </a:prstGeom>
        </p:spPr>
        <p:txBody>
          <a:bodyPr vert="horz" lIns="0" tIns="103884" rIns="0" bIns="103884" anchor="b"/>
          <a:lstStyle>
            <a:lvl1pPr marL="0" indent="0" algn="l">
              <a:lnSpc>
                <a:spcPct val="100000"/>
              </a:lnSpc>
              <a:spcBef>
                <a:spcPts val="0"/>
              </a:spcBef>
              <a:buNone/>
              <a:defRPr sz="3000" b="0">
                <a:solidFill>
                  <a:schemeClr val="bg1">
                    <a:lumMod val="65000"/>
                  </a:schemeClr>
                </a:solidFill>
                <a:latin typeface="FontAwesome"/>
                <a:cs typeface="FontAwesome"/>
              </a:defRPr>
            </a:lvl1pPr>
          </a:lstStyle>
          <a:p>
            <a:pPr lvl="0"/>
            <a:r>
              <a:rPr lang="es-ES_tradnl" dirty="0" err="1"/>
              <a:t>ico</a:t>
            </a:r>
            <a:endParaRPr lang="es-ES_tradnl" dirty="0"/>
          </a:p>
        </p:txBody>
      </p:sp>
    </p:spTree>
    <p:extLst>
      <p:ext uri="{BB962C8B-B14F-4D97-AF65-F5344CB8AC3E}">
        <p14:creationId xmlns:p14="http://schemas.microsoft.com/office/powerpoint/2010/main" val="340485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ppt_w</p:attrName>
                                        </p:attrNameLst>
                                      </p:cBhvr>
                                      <p:tavLst>
                                        <p:tav tm="0">
                                          <p:val>
                                            <p:fltVal val="0"/>
                                          </p:val>
                                        </p:tav>
                                        <p:tav tm="100000">
                                          <p:val>
                                            <p:strVal val="#ppt_w"/>
                                          </p:val>
                                        </p:tav>
                                      </p:tavLst>
                                    </p:anim>
                                    <p:anim calcmode="lin" valueType="num">
                                      <p:cBhvr>
                                        <p:cTn id="18" dur="1000" fill="hold"/>
                                        <p:tgtEl>
                                          <p:spTgt spid="25"/>
                                        </p:tgtEl>
                                        <p:attrNameLst>
                                          <p:attrName>ppt_h</p:attrName>
                                        </p:attrNameLst>
                                      </p:cBhvr>
                                      <p:tavLst>
                                        <p:tav tm="0">
                                          <p:val>
                                            <p:fltVal val="0"/>
                                          </p:val>
                                        </p:tav>
                                        <p:tav tm="100000">
                                          <p:val>
                                            <p:strVal val="#ppt_h"/>
                                          </p:val>
                                        </p:tav>
                                      </p:tavLst>
                                    </p:anim>
                                    <p:animEffect transition="in" filter="fade">
                                      <p:cBhvr>
                                        <p:cTn id="19" dur="1000"/>
                                        <p:tgtEl>
                                          <p:spTgt spid="25"/>
                                        </p:tgtEl>
                                      </p:cBhvr>
                                    </p:animEffect>
                                  </p:childTnLst>
                                </p:cTn>
                              </p:par>
                            </p:childTnLst>
                          </p:cTn>
                        </p:par>
                        <p:par>
                          <p:cTn id="20" fill="hold">
                            <p:stCondLst>
                              <p:cond delay="1800"/>
                            </p:stCondLst>
                            <p:childTnLst>
                              <p:par>
                                <p:cTn id="21" presetID="22" presetClass="entr" presetSubtype="8"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par>
                                <p:cTn id="24" presetID="53" presetClass="entr" presetSubtype="16" fill="hold" grpId="0" nodeType="withEffect" nodePh="1">
                                  <p:stCondLst>
                                    <p:cond delay="800"/>
                                  </p:stCondLst>
                                  <p:endCondLst>
                                    <p:cond evt="begin" delay="0">
                                      <p:tn val="24"/>
                                    </p:cond>
                                  </p:end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childTnLst>
                          </p:cTn>
                        </p:par>
                        <p:par>
                          <p:cTn id="29" fill="hold">
                            <p:stCondLst>
                              <p:cond delay="3600"/>
                            </p:stCondLst>
                            <p:childTnLst>
                              <p:par>
                                <p:cTn id="30" presetID="22" presetClass="entr" presetSubtype="8" fill="hold" grpId="0" nodeType="after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wipe(left)">
                                      <p:cBhvr>
                                        <p:cTn id="32" dur="500"/>
                                        <p:tgtEl>
                                          <p:spTgt spid="68"/>
                                        </p:tgtEl>
                                      </p:cBhvr>
                                    </p:animEffect>
                                  </p:childTnLst>
                                </p:cTn>
                              </p:par>
                              <p:par>
                                <p:cTn id="33" presetID="10" presetClass="entr" presetSubtype="0" fill="hold" grpId="0" nodeType="withEffect">
                                  <p:stCondLst>
                                    <p:cond delay="800"/>
                                  </p:stCondLst>
                                  <p:childTnLst>
                                    <p:set>
                                      <p:cBhvr>
                                        <p:cTn id="34" dur="1" fill="hold">
                                          <p:stCondLst>
                                            <p:cond delay="0"/>
                                          </p:stCondLst>
                                        </p:cTn>
                                        <p:tgtEl>
                                          <p:spTgt spid="76">
                                            <p:txEl>
                                              <p:pRg st="0" end="0"/>
                                            </p:txEl>
                                          </p:spTgt>
                                        </p:tgtEl>
                                        <p:attrNameLst>
                                          <p:attrName>style.visibility</p:attrName>
                                        </p:attrNameLst>
                                      </p:cBhvr>
                                      <p:to>
                                        <p:strVal val="visible"/>
                                      </p:to>
                                    </p:set>
                                    <p:animEffect transition="in" filter="fade">
                                      <p:cBhvr>
                                        <p:cTn id="35" dur="500"/>
                                        <p:tgtEl>
                                          <p:spTgt spid="76">
                                            <p:txEl>
                                              <p:pRg st="0" end="0"/>
                                            </p:txEl>
                                          </p:spTgt>
                                        </p:tgtEl>
                                      </p:cBhvr>
                                    </p:animEffect>
                                  </p:childTnLst>
                                </p:cTn>
                              </p:par>
                              <p:par>
                                <p:cTn id="36" presetID="42" presetClass="entr" presetSubtype="0" fill="hold" grpId="0" nodeType="withEffect">
                                  <p:stCondLst>
                                    <p:cond delay="200"/>
                                  </p:stCondLst>
                                  <p:childTnLst>
                                    <p:set>
                                      <p:cBhvr>
                                        <p:cTn id="37" dur="1" fill="hold">
                                          <p:stCondLst>
                                            <p:cond delay="0"/>
                                          </p:stCondLst>
                                        </p:cTn>
                                        <p:tgtEl>
                                          <p:spTgt spid="77">
                                            <p:txEl>
                                              <p:pRg st="0" end="0"/>
                                            </p:txEl>
                                          </p:spTgt>
                                        </p:tgtEl>
                                        <p:attrNameLst>
                                          <p:attrName>style.visibility</p:attrName>
                                        </p:attrNameLst>
                                      </p:cBhvr>
                                      <p:to>
                                        <p:strVal val="visible"/>
                                      </p:to>
                                    </p:set>
                                    <p:animEffect transition="in" filter="fade">
                                      <p:cBhvr>
                                        <p:cTn id="38" dur="400"/>
                                        <p:tgtEl>
                                          <p:spTgt spid="77">
                                            <p:txEl>
                                              <p:pRg st="0" end="0"/>
                                            </p:txEl>
                                          </p:spTgt>
                                        </p:tgtEl>
                                      </p:cBhvr>
                                    </p:animEffect>
                                    <p:anim calcmode="lin" valueType="num">
                                      <p:cBhvr>
                                        <p:cTn id="39" dur="4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40" dur="400" fill="hold"/>
                                        <p:tgtEl>
                                          <p:spTgt spid="77">
                                            <p:txEl>
                                              <p:pRg st="0" end="0"/>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00"/>
                                  </p:stCondLst>
                                  <p:childTnLst>
                                    <p:set>
                                      <p:cBhvr>
                                        <p:cTn id="42" dur="1" fill="hold">
                                          <p:stCondLst>
                                            <p:cond delay="0"/>
                                          </p:stCondLst>
                                        </p:cTn>
                                        <p:tgtEl>
                                          <p:spTgt spid="78">
                                            <p:txEl>
                                              <p:pRg st="0" end="0"/>
                                            </p:txEl>
                                          </p:spTgt>
                                        </p:tgtEl>
                                        <p:attrNameLst>
                                          <p:attrName>style.visibility</p:attrName>
                                        </p:attrNameLst>
                                      </p:cBhvr>
                                      <p:to>
                                        <p:strVal val="visible"/>
                                      </p:to>
                                    </p:set>
                                    <p:animEffect transition="in" filter="fade">
                                      <p:cBhvr>
                                        <p:cTn id="43" dur="500"/>
                                        <p:tgtEl>
                                          <p:spTgt spid="78">
                                            <p:txEl>
                                              <p:pRg st="0" end="0"/>
                                            </p:txEl>
                                          </p:spTgt>
                                        </p:tgtEl>
                                      </p:cBhvr>
                                    </p:animEffect>
                                    <p:anim calcmode="lin" valueType="num">
                                      <p:cBhvr>
                                        <p:cTn id="44"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900"/>
                            </p:stCondLst>
                            <p:childTnLst>
                              <p:par>
                                <p:cTn id="47" presetID="53" presetClass="entr" presetSubtype="16" fill="hold" grpId="0" nodeType="afterEffect">
                                  <p:stCondLst>
                                    <p:cond delay="0"/>
                                  </p:stCondLst>
                                  <p:childTnLst>
                                    <p:set>
                                      <p:cBhvr>
                                        <p:cTn id="48" dur="1" fill="hold">
                                          <p:stCondLst>
                                            <p:cond delay="0"/>
                                          </p:stCondLst>
                                        </p:cTn>
                                        <p:tgtEl>
                                          <p:spTgt spid="79">
                                            <p:txEl>
                                              <p:pRg st="0" end="0"/>
                                            </p:txEl>
                                          </p:spTgt>
                                        </p:tgtEl>
                                        <p:attrNameLst>
                                          <p:attrName>style.visibility</p:attrName>
                                        </p:attrNameLst>
                                      </p:cBhvr>
                                      <p:to>
                                        <p:strVal val="visible"/>
                                      </p:to>
                                    </p:set>
                                    <p:anim calcmode="lin" valueType="num">
                                      <p:cBhvr>
                                        <p:cTn id="49" dur="300" fill="hold"/>
                                        <p:tgtEl>
                                          <p:spTgt spid="79">
                                            <p:txEl>
                                              <p:pRg st="0" end="0"/>
                                            </p:txEl>
                                          </p:spTgt>
                                        </p:tgtEl>
                                        <p:attrNameLst>
                                          <p:attrName>ppt_w</p:attrName>
                                        </p:attrNameLst>
                                      </p:cBhvr>
                                      <p:tavLst>
                                        <p:tav tm="0">
                                          <p:val>
                                            <p:fltVal val="0"/>
                                          </p:val>
                                        </p:tav>
                                        <p:tav tm="100000">
                                          <p:val>
                                            <p:strVal val="#ppt_w"/>
                                          </p:val>
                                        </p:tav>
                                      </p:tavLst>
                                    </p:anim>
                                    <p:anim calcmode="lin" valueType="num">
                                      <p:cBhvr>
                                        <p:cTn id="50" dur="300" fill="hold"/>
                                        <p:tgtEl>
                                          <p:spTgt spid="79">
                                            <p:txEl>
                                              <p:pRg st="0" end="0"/>
                                            </p:txEl>
                                          </p:spTgt>
                                        </p:tgtEl>
                                        <p:attrNameLst>
                                          <p:attrName>ppt_h</p:attrName>
                                        </p:attrNameLst>
                                      </p:cBhvr>
                                      <p:tavLst>
                                        <p:tav tm="0">
                                          <p:val>
                                            <p:fltVal val="0"/>
                                          </p:val>
                                        </p:tav>
                                        <p:tav tm="100000">
                                          <p:val>
                                            <p:strVal val="#ppt_h"/>
                                          </p:val>
                                        </p:tav>
                                      </p:tavLst>
                                    </p:anim>
                                    <p:animEffect transition="in" filter="fade">
                                      <p:cBhvr>
                                        <p:cTn id="51" dur="300"/>
                                        <p:tgtEl>
                                          <p:spTgt spid="79">
                                            <p:txEl>
                                              <p:pRg st="0" end="0"/>
                                            </p:txEl>
                                          </p:spTgt>
                                        </p:tgtEl>
                                      </p:cBhvr>
                                    </p:animEffect>
                                  </p:childTnLst>
                                </p:cTn>
                              </p:par>
                              <p:par>
                                <p:cTn id="52" presetID="10" presetClass="entr" presetSubtype="0" fill="hold" grpId="0" nodeType="withEffect">
                                  <p:stCondLst>
                                    <p:cond delay="800"/>
                                  </p:stCondLst>
                                  <p:childTnLst>
                                    <p:set>
                                      <p:cBhvr>
                                        <p:cTn id="53" dur="1" fill="hold">
                                          <p:stCondLst>
                                            <p:cond delay="0"/>
                                          </p:stCondLst>
                                        </p:cTn>
                                        <p:tgtEl>
                                          <p:spTgt spid="80">
                                            <p:txEl>
                                              <p:pRg st="0" end="0"/>
                                            </p:txEl>
                                          </p:spTgt>
                                        </p:tgtEl>
                                        <p:attrNameLst>
                                          <p:attrName>style.visibility</p:attrName>
                                        </p:attrNameLst>
                                      </p:cBhvr>
                                      <p:to>
                                        <p:strVal val="visible"/>
                                      </p:to>
                                    </p:set>
                                    <p:animEffect transition="in" filter="fade">
                                      <p:cBhvr>
                                        <p:cTn id="54" dur="500"/>
                                        <p:tgtEl>
                                          <p:spTgt spid="80">
                                            <p:txEl>
                                              <p:pRg st="0" end="0"/>
                                            </p:txEl>
                                          </p:spTgt>
                                        </p:tgtEl>
                                      </p:cBhvr>
                                    </p:animEffect>
                                  </p:childTnLst>
                                </p:cTn>
                              </p:par>
                              <p:par>
                                <p:cTn id="55" presetID="42" presetClass="entr" presetSubtype="0" fill="hold" grpId="0" nodeType="withEffect">
                                  <p:stCondLst>
                                    <p:cond delay="200"/>
                                  </p:stCondLst>
                                  <p:childTnLst>
                                    <p:set>
                                      <p:cBhvr>
                                        <p:cTn id="56" dur="1" fill="hold">
                                          <p:stCondLst>
                                            <p:cond delay="0"/>
                                          </p:stCondLst>
                                        </p:cTn>
                                        <p:tgtEl>
                                          <p:spTgt spid="81">
                                            <p:txEl>
                                              <p:pRg st="0" end="0"/>
                                            </p:txEl>
                                          </p:spTgt>
                                        </p:tgtEl>
                                        <p:attrNameLst>
                                          <p:attrName>style.visibility</p:attrName>
                                        </p:attrNameLst>
                                      </p:cBhvr>
                                      <p:to>
                                        <p:strVal val="visible"/>
                                      </p:to>
                                    </p:set>
                                    <p:animEffect transition="in" filter="fade">
                                      <p:cBhvr>
                                        <p:cTn id="57" dur="400"/>
                                        <p:tgtEl>
                                          <p:spTgt spid="81">
                                            <p:txEl>
                                              <p:pRg st="0" end="0"/>
                                            </p:txEl>
                                          </p:spTgt>
                                        </p:tgtEl>
                                      </p:cBhvr>
                                    </p:animEffect>
                                    <p:anim calcmode="lin" valueType="num">
                                      <p:cBhvr>
                                        <p:cTn id="58" dur="400" fill="hold"/>
                                        <p:tgtEl>
                                          <p:spTgt spid="81">
                                            <p:txEl>
                                              <p:pRg st="0" end="0"/>
                                            </p:txEl>
                                          </p:spTgt>
                                        </p:tgtEl>
                                        <p:attrNameLst>
                                          <p:attrName>ppt_x</p:attrName>
                                        </p:attrNameLst>
                                      </p:cBhvr>
                                      <p:tavLst>
                                        <p:tav tm="0">
                                          <p:val>
                                            <p:strVal val="#ppt_x"/>
                                          </p:val>
                                        </p:tav>
                                        <p:tav tm="100000">
                                          <p:val>
                                            <p:strVal val="#ppt_x"/>
                                          </p:val>
                                        </p:tav>
                                      </p:tavLst>
                                    </p:anim>
                                    <p:anim calcmode="lin" valueType="num">
                                      <p:cBhvr>
                                        <p:cTn id="59" dur="400" fill="hold"/>
                                        <p:tgtEl>
                                          <p:spTgt spid="81">
                                            <p:txEl>
                                              <p:pRg st="0" end="0"/>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82">
                                            <p:txEl>
                                              <p:pRg st="0" end="0"/>
                                            </p:txEl>
                                          </p:spTgt>
                                        </p:tgtEl>
                                        <p:attrNameLst>
                                          <p:attrName>style.visibility</p:attrName>
                                        </p:attrNameLst>
                                      </p:cBhvr>
                                      <p:to>
                                        <p:strVal val="visible"/>
                                      </p:to>
                                    </p:set>
                                    <p:animEffect transition="in" filter="fade">
                                      <p:cBhvr>
                                        <p:cTn id="62" dur="500"/>
                                        <p:tgtEl>
                                          <p:spTgt spid="82">
                                            <p:txEl>
                                              <p:pRg st="0" end="0"/>
                                            </p:txEl>
                                          </p:spTgt>
                                        </p:tgtEl>
                                      </p:cBhvr>
                                    </p:animEffect>
                                    <p:anim calcmode="lin" valueType="num">
                                      <p:cBhvr>
                                        <p:cTn id="63"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82">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83">
                                            <p:txEl>
                                              <p:pRg st="0" end="0"/>
                                            </p:txEl>
                                          </p:spTgt>
                                        </p:tgtEl>
                                        <p:attrNameLst>
                                          <p:attrName>style.visibility</p:attrName>
                                        </p:attrNameLst>
                                      </p:cBhvr>
                                      <p:to>
                                        <p:strVal val="visible"/>
                                      </p:to>
                                    </p:set>
                                    <p:anim calcmode="lin" valueType="num">
                                      <p:cBhvr>
                                        <p:cTn id="68" dur="300" fill="hold"/>
                                        <p:tgtEl>
                                          <p:spTgt spid="83">
                                            <p:txEl>
                                              <p:pRg st="0" end="0"/>
                                            </p:txEl>
                                          </p:spTgt>
                                        </p:tgtEl>
                                        <p:attrNameLst>
                                          <p:attrName>ppt_w</p:attrName>
                                        </p:attrNameLst>
                                      </p:cBhvr>
                                      <p:tavLst>
                                        <p:tav tm="0">
                                          <p:val>
                                            <p:fltVal val="0"/>
                                          </p:val>
                                        </p:tav>
                                        <p:tav tm="100000">
                                          <p:val>
                                            <p:strVal val="#ppt_w"/>
                                          </p:val>
                                        </p:tav>
                                      </p:tavLst>
                                    </p:anim>
                                    <p:anim calcmode="lin" valueType="num">
                                      <p:cBhvr>
                                        <p:cTn id="69" dur="300" fill="hold"/>
                                        <p:tgtEl>
                                          <p:spTgt spid="83">
                                            <p:txEl>
                                              <p:pRg st="0" end="0"/>
                                            </p:txEl>
                                          </p:spTgt>
                                        </p:tgtEl>
                                        <p:attrNameLst>
                                          <p:attrName>ppt_h</p:attrName>
                                        </p:attrNameLst>
                                      </p:cBhvr>
                                      <p:tavLst>
                                        <p:tav tm="0">
                                          <p:val>
                                            <p:fltVal val="0"/>
                                          </p:val>
                                        </p:tav>
                                        <p:tav tm="100000">
                                          <p:val>
                                            <p:strVal val="#ppt_h"/>
                                          </p:val>
                                        </p:tav>
                                      </p:tavLst>
                                    </p:anim>
                                    <p:animEffect transition="in" filter="fade">
                                      <p:cBhvr>
                                        <p:cTn id="70" dur="300"/>
                                        <p:tgtEl>
                                          <p:spTgt spid="83">
                                            <p:txEl>
                                              <p:pRg st="0" end="0"/>
                                            </p:txEl>
                                          </p:spTgt>
                                        </p:tgtEl>
                                      </p:cBhvr>
                                    </p:animEffect>
                                  </p:childTnLst>
                                </p:cTn>
                              </p:par>
                              <p:par>
                                <p:cTn id="71" presetID="53" presetClass="entr" presetSubtype="16" fill="hold" grpId="0" nodeType="withEffect" nodePh="1">
                                  <p:stCondLst>
                                    <p:cond delay="800"/>
                                  </p:stCondLst>
                                  <p:endCondLst>
                                    <p:cond evt="begin" delay="0">
                                      <p:tn val="71"/>
                                    </p:cond>
                                  </p:endCondLst>
                                  <p:childTnLst>
                                    <p:set>
                                      <p:cBhvr>
                                        <p:cTn id="72" dur="1" fill="hold">
                                          <p:stCondLst>
                                            <p:cond delay="0"/>
                                          </p:stCondLst>
                                        </p:cTn>
                                        <p:tgtEl>
                                          <p:spTgt spid="100"/>
                                        </p:tgtEl>
                                        <p:attrNameLst>
                                          <p:attrName>style.visibility</p:attrName>
                                        </p:attrNameLst>
                                      </p:cBhvr>
                                      <p:to>
                                        <p:strVal val="visible"/>
                                      </p:to>
                                    </p:set>
                                    <p:anim calcmode="lin" valueType="num">
                                      <p:cBhvr>
                                        <p:cTn id="73" dur="1000" fill="hold"/>
                                        <p:tgtEl>
                                          <p:spTgt spid="100"/>
                                        </p:tgtEl>
                                        <p:attrNameLst>
                                          <p:attrName>ppt_w</p:attrName>
                                        </p:attrNameLst>
                                      </p:cBhvr>
                                      <p:tavLst>
                                        <p:tav tm="0">
                                          <p:val>
                                            <p:fltVal val="0"/>
                                          </p:val>
                                        </p:tav>
                                        <p:tav tm="100000">
                                          <p:val>
                                            <p:strVal val="#ppt_w"/>
                                          </p:val>
                                        </p:tav>
                                      </p:tavLst>
                                    </p:anim>
                                    <p:anim calcmode="lin" valueType="num">
                                      <p:cBhvr>
                                        <p:cTn id="74" dur="1000" fill="hold"/>
                                        <p:tgtEl>
                                          <p:spTgt spid="100"/>
                                        </p:tgtEl>
                                        <p:attrNameLst>
                                          <p:attrName>ppt_h</p:attrName>
                                        </p:attrNameLst>
                                      </p:cBhvr>
                                      <p:tavLst>
                                        <p:tav tm="0">
                                          <p:val>
                                            <p:fltVal val="0"/>
                                          </p:val>
                                        </p:tav>
                                        <p:tav tm="100000">
                                          <p:val>
                                            <p:strVal val="#ppt_h"/>
                                          </p:val>
                                        </p:tav>
                                      </p:tavLst>
                                    </p:anim>
                                    <p:animEffect transition="in" filter="fade">
                                      <p:cBhvr>
                                        <p:cTn id="75" dur="1000"/>
                                        <p:tgtEl>
                                          <p:spTgt spid="100"/>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101"/>
                                        </p:tgtEl>
                                        <p:attrNameLst>
                                          <p:attrName>style.visibility</p:attrName>
                                        </p:attrNameLst>
                                      </p:cBhvr>
                                      <p:to>
                                        <p:strVal val="visible"/>
                                      </p:to>
                                    </p:set>
                                    <p:animEffect transition="in" filter="wipe(left)">
                                      <p:cBhvr>
                                        <p:cTn id="79" dur="500"/>
                                        <p:tgtEl>
                                          <p:spTgt spid="101"/>
                                        </p:tgtEl>
                                      </p:cBhvr>
                                    </p:animEffect>
                                  </p:childTnLst>
                                </p:cTn>
                              </p:par>
                              <p:par>
                                <p:cTn id="80" presetID="10" presetClass="entr" presetSubtype="0" fill="hold" grpId="0" nodeType="withEffect">
                                  <p:stCondLst>
                                    <p:cond delay="800"/>
                                  </p:stCondLst>
                                  <p:childTnLst>
                                    <p:set>
                                      <p:cBhvr>
                                        <p:cTn id="81" dur="1" fill="hold">
                                          <p:stCondLst>
                                            <p:cond delay="0"/>
                                          </p:stCondLst>
                                        </p:cTn>
                                        <p:tgtEl>
                                          <p:spTgt spid="102">
                                            <p:txEl>
                                              <p:pRg st="0" end="0"/>
                                            </p:txEl>
                                          </p:spTgt>
                                        </p:tgtEl>
                                        <p:attrNameLst>
                                          <p:attrName>style.visibility</p:attrName>
                                        </p:attrNameLst>
                                      </p:cBhvr>
                                      <p:to>
                                        <p:strVal val="visible"/>
                                      </p:to>
                                    </p:set>
                                    <p:animEffect transition="in" filter="fade">
                                      <p:cBhvr>
                                        <p:cTn id="82" dur="500"/>
                                        <p:tgtEl>
                                          <p:spTgt spid="102">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103">
                                            <p:txEl>
                                              <p:pRg st="0" end="0"/>
                                            </p:txEl>
                                          </p:spTgt>
                                        </p:tgtEl>
                                        <p:attrNameLst>
                                          <p:attrName>style.visibility</p:attrName>
                                        </p:attrNameLst>
                                      </p:cBhvr>
                                      <p:to>
                                        <p:strVal val="visible"/>
                                      </p:to>
                                    </p:set>
                                    <p:animEffect transition="in" filter="fade">
                                      <p:cBhvr>
                                        <p:cTn id="85" dur="400"/>
                                        <p:tgtEl>
                                          <p:spTgt spid="103">
                                            <p:txEl>
                                              <p:pRg st="0" end="0"/>
                                            </p:txEl>
                                          </p:spTgt>
                                        </p:tgtEl>
                                      </p:cBhvr>
                                    </p:animEffect>
                                    <p:anim calcmode="lin" valueType="num">
                                      <p:cBhvr>
                                        <p:cTn id="86" dur="4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103">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104">
                                            <p:txEl>
                                              <p:pRg st="0" end="0"/>
                                            </p:txEl>
                                          </p:spTgt>
                                        </p:tgtEl>
                                        <p:attrNameLst>
                                          <p:attrName>style.visibility</p:attrName>
                                        </p:attrNameLst>
                                      </p:cBhvr>
                                      <p:to>
                                        <p:strVal val="visible"/>
                                      </p:to>
                                    </p:set>
                                    <p:animEffect transition="in" filter="fade">
                                      <p:cBhvr>
                                        <p:cTn id="90" dur="500"/>
                                        <p:tgtEl>
                                          <p:spTgt spid="104">
                                            <p:txEl>
                                              <p:pRg st="0" end="0"/>
                                            </p:txEl>
                                          </p:spTgt>
                                        </p:tgtEl>
                                      </p:cBhvr>
                                    </p:animEffect>
                                    <p:anim calcmode="lin" valueType="num">
                                      <p:cBhvr>
                                        <p:cTn id="91" dur="5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93" fill="hold">
                            <p:stCondLst>
                              <p:cond delay="9300"/>
                            </p:stCondLst>
                            <p:childTnLst>
                              <p:par>
                                <p:cTn id="94" presetID="53" presetClass="entr" presetSubtype="16" fill="hold" grpId="0" nodeType="afterEffect">
                                  <p:stCondLst>
                                    <p:cond delay="0"/>
                                  </p:stCondLst>
                                  <p:childTnLst>
                                    <p:set>
                                      <p:cBhvr>
                                        <p:cTn id="95" dur="1" fill="hold">
                                          <p:stCondLst>
                                            <p:cond delay="0"/>
                                          </p:stCondLst>
                                        </p:cTn>
                                        <p:tgtEl>
                                          <p:spTgt spid="105">
                                            <p:txEl>
                                              <p:pRg st="0" end="0"/>
                                            </p:txEl>
                                          </p:spTgt>
                                        </p:tgtEl>
                                        <p:attrNameLst>
                                          <p:attrName>style.visibility</p:attrName>
                                        </p:attrNameLst>
                                      </p:cBhvr>
                                      <p:to>
                                        <p:strVal val="visible"/>
                                      </p:to>
                                    </p:set>
                                    <p:anim calcmode="lin" valueType="num">
                                      <p:cBhvr>
                                        <p:cTn id="96" dur="300" fill="hold"/>
                                        <p:tgtEl>
                                          <p:spTgt spid="105">
                                            <p:txEl>
                                              <p:pRg st="0" end="0"/>
                                            </p:txEl>
                                          </p:spTgt>
                                        </p:tgtEl>
                                        <p:attrNameLst>
                                          <p:attrName>ppt_w</p:attrName>
                                        </p:attrNameLst>
                                      </p:cBhvr>
                                      <p:tavLst>
                                        <p:tav tm="0">
                                          <p:val>
                                            <p:fltVal val="0"/>
                                          </p:val>
                                        </p:tav>
                                        <p:tav tm="100000">
                                          <p:val>
                                            <p:strVal val="#ppt_w"/>
                                          </p:val>
                                        </p:tav>
                                      </p:tavLst>
                                    </p:anim>
                                    <p:anim calcmode="lin" valueType="num">
                                      <p:cBhvr>
                                        <p:cTn id="97" dur="300" fill="hold"/>
                                        <p:tgtEl>
                                          <p:spTgt spid="105">
                                            <p:txEl>
                                              <p:pRg st="0" end="0"/>
                                            </p:txEl>
                                          </p:spTgt>
                                        </p:tgtEl>
                                        <p:attrNameLst>
                                          <p:attrName>ppt_h</p:attrName>
                                        </p:attrNameLst>
                                      </p:cBhvr>
                                      <p:tavLst>
                                        <p:tav tm="0">
                                          <p:val>
                                            <p:fltVal val="0"/>
                                          </p:val>
                                        </p:tav>
                                        <p:tav tm="100000">
                                          <p:val>
                                            <p:strVal val="#ppt_h"/>
                                          </p:val>
                                        </p:tav>
                                      </p:tavLst>
                                    </p:anim>
                                    <p:animEffect transition="in" filter="fade">
                                      <p:cBhvr>
                                        <p:cTn id="98" dur="300"/>
                                        <p:tgtEl>
                                          <p:spTgt spid="1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5" grpId="0"/>
      <p:bldP spid="55" grpId="0" animBg="1"/>
      <p:bldP spid="58" grpId="0"/>
      <p:bldP spid="68" grpId="0" animBg="1"/>
      <p:bldP spid="76" grpId="0" build="p">
        <p:tmplLst>
          <p:tmpl lvl="1">
            <p:tnLst>
              <p:par>
                <p:cTn presetID="10" presetClass="entr" presetSubtype="0" fill="hold" nodeType="withEffect">
                  <p:stCondLst>
                    <p:cond delay="8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build="p">
        <p:tmplLst>
          <p:tmpl lvl="1">
            <p:tnLst>
              <p:par>
                <p:cTn presetID="42" presetClass="entr" presetSubtype="0" fill="hold" nodeType="withEffect">
                  <p:stCondLst>
                    <p:cond delay="200"/>
                  </p:stCondLst>
                  <p:childTnLst>
                    <p:set>
                      <p:cBhvr>
                        <p:cTn dur="1" fill="hold">
                          <p:stCondLst>
                            <p:cond delay="0"/>
                          </p:stCondLst>
                        </p:cTn>
                        <p:tgtEl>
                          <p:spTgt spid="77"/>
                        </p:tgtEl>
                        <p:attrNameLst>
                          <p:attrName>style.visibility</p:attrName>
                        </p:attrNameLst>
                      </p:cBhvr>
                      <p:to>
                        <p:strVal val="visible"/>
                      </p:to>
                    </p:set>
                    <p:animEffect transition="in" filter="fade">
                      <p:cBhvr>
                        <p:cTn dur="400"/>
                        <p:tgtEl>
                          <p:spTgt spid="77"/>
                        </p:tgtEl>
                      </p:cBhvr>
                    </p:animEffect>
                    <p:anim calcmode="lin" valueType="num">
                      <p:cBhvr>
                        <p:cTn dur="400" fill="hold"/>
                        <p:tgtEl>
                          <p:spTgt spid="77"/>
                        </p:tgtEl>
                        <p:attrNameLst>
                          <p:attrName>ppt_x</p:attrName>
                        </p:attrNameLst>
                      </p:cBhvr>
                      <p:tavLst>
                        <p:tav tm="0">
                          <p:val>
                            <p:strVal val="#ppt_x"/>
                          </p:val>
                        </p:tav>
                        <p:tav tm="100000">
                          <p:val>
                            <p:strVal val="#ppt_x"/>
                          </p:val>
                        </p:tav>
                      </p:tavLst>
                    </p:anim>
                    <p:anim calcmode="lin" valueType="num">
                      <p:cBhvr>
                        <p:cTn dur="400" fill="hold"/>
                        <p:tgtEl>
                          <p:spTgt spid="77"/>
                        </p:tgtEl>
                        <p:attrNameLst>
                          <p:attrName>ppt_y</p:attrName>
                        </p:attrNameLst>
                      </p:cBhvr>
                      <p:tavLst>
                        <p:tav tm="0">
                          <p:val>
                            <p:strVal val="#ppt_y+.1"/>
                          </p:val>
                        </p:tav>
                        <p:tav tm="100000">
                          <p:val>
                            <p:strVal val="#ppt_y"/>
                          </p:val>
                        </p:tav>
                      </p:tavLst>
                    </p:anim>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79" grpId="0" build="p">
        <p:tmplLst>
          <p:tmpl lvl="1">
            <p:tnLst>
              <p:par>
                <p:cTn presetID="53" presetClass="entr" presetSubtype="16"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p:cTn dur="300" fill="hold"/>
                        <p:tgtEl>
                          <p:spTgt spid="79"/>
                        </p:tgtEl>
                        <p:attrNameLst>
                          <p:attrName>ppt_w</p:attrName>
                        </p:attrNameLst>
                      </p:cBhvr>
                      <p:tavLst>
                        <p:tav tm="0">
                          <p:val>
                            <p:fltVal val="0"/>
                          </p:val>
                        </p:tav>
                        <p:tav tm="100000">
                          <p:val>
                            <p:strVal val="#ppt_w"/>
                          </p:val>
                        </p:tav>
                      </p:tavLst>
                    </p:anim>
                    <p:anim calcmode="lin" valueType="num">
                      <p:cBhvr>
                        <p:cTn dur="300" fill="hold"/>
                        <p:tgtEl>
                          <p:spTgt spid="79"/>
                        </p:tgtEl>
                        <p:attrNameLst>
                          <p:attrName>ppt_h</p:attrName>
                        </p:attrNameLst>
                      </p:cBhvr>
                      <p:tavLst>
                        <p:tav tm="0">
                          <p:val>
                            <p:fltVal val="0"/>
                          </p:val>
                        </p:tav>
                        <p:tav tm="100000">
                          <p:val>
                            <p:strVal val="#ppt_h"/>
                          </p:val>
                        </p:tav>
                      </p:tavLst>
                    </p:anim>
                    <p:animEffect transition="in" filter="fade">
                      <p:cBhvr>
                        <p:cTn dur="300"/>
                        <p:tgtEl>
                          <p:spTgt spid="79"/>
                        </p:tgtEl>
                      </p:cBhvr>
                    </p:animEffect>
                  </p:childTnLst>
                </p:cTn>
              </p:par>
            </p:tnLst>
          </p:tmpl>
        </p:tmplLst>
      </p:bldP>
      <p:bldP spid="80" grpId="0" build="p">
        <p:tmplLst>
          <p:tmpl lvl="1">
            <p:tnLst>
              <p:par>
                <p:cTn presetID="10" presetClass="entr" presetSubtype="0" fill="hold" nodeType="withEffect">
                  <p:stCondLst>
                    <p:cond delay="8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42" presetClass="entr" presetSubtype="0" fill="hold" nodeType="withEffect">
                  <p:stCondLst>
                    <p:cond delay="200"/>
                  </p:stCondLst>
                  <p:childTnLst>
                    <p:set>
                      <p:cBhvr>
                        <p:cTn dur="1" fill="hold">
                          <p:stCondLst>
                            <p:cond delay="0"/>
                          </p:stCondLst>
                        </p:cTn>
                        <p:tgtEl>
                          <p:spTgt spid="81"/>
                        </p:tgtEl>
                        <p:attrNameLst>
                          <p:attrName>style.visibility</p:attrName>
                        </p:attrNameLst>
                      </p:cBhvr>
                      <p:to>
                        <p:strVal val="visible"/>
                      </p:to>
                    </p:set>
                    <p:animEffect transition="in" filter="fade">
                      <p:cBhvr>
                        <p:cTn dur="400"/>
                        <p:tgtEl>
                          <p:spTgt spid="81"/>
                        </p:tgtEl>
                      </p:cBhvr>
                    </p:animEffect>
                    <p:anim calcmode="lin" valueType="num">
                      <p:cBhvr>
                        <p:cTn dur="400" fill="hold"/>
                        <p:tgtEl>
                          <p:spTgt spid="81"/>
                        </p:tgtEl>
                        <p:attrNameLst>
                          <p:attrName>ppt_x</p:attrName>
                        </p:attrNameLst>
                      </p:cBhvr>
                      <p:tavLst>
                        <p:tav tm="0">
                          <p:val>
                            <p:strVal val="#ppt_x"/>
                          </p:val>
                        </p:tav>
                        <p:tav tm="100000">
                          <p:val>
                            <p:strVal val="#ppt_x"/>
                          </p:val>
                        </p:tav>
                      </p:tavLst>
                    </p:anim>
                    <p:anim calcmode="lin" valueType="num">
                      <p:cBhvr>
                        <p:cTn dur="400" fill="hold"/>
                        <p:tgtEl>
                          <p:spTgt spid="81"/>
                        </p:tgtEl>
                        <p:attrNameLst>
                          <p:attrName>ppt_y</p:attrName>
                        </p:attrNameLst>
                      </p:cBhvr>
                      <p:tavLst>
                        <p:tav tm="0">
                          <p:val>
                            <p:strVal val="#ppt_y+.1"/>
                          </p:val>
                        </p:tav>
                        <p:tav tm="100000">
                          <p:val>
                            <p:strVal val="#ppt_y"/>
                          </p:val>
                        </p:tav>
                      </p:tavLst>
                    </p:anim>
                  </p:childTnLst>
                </p:cTn>
              </p:par>
            </p:tnLst>
          </p:tmpl>
        </p:tmplLst>
      </p:bldP>
      <p:bldP spid="82" grpId="0" build="p">
        <p:tmplLst>
          <p:tmpl lvl="1">
            <p:tnLst>
              <p:par>
                <p:cTn presetID="42" presetClass="entr" presetSubtype="0" fill="hold" nodeType="withEffect">
                  <p:stCondLst>
                    <p:cond delay="20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anim calcmode="lin" valueType="num">
                      <p:cBhvr>
                        <p:cTn dur="500" fill="hold"/>
                        <p:tgtEl>
                          <p:spTgt spid="82"/>
                        </p:tgtEl>
                        <p:attrNameLst>
                          <p:attrName>ppt_x</p:attrName>
                        </p:attrNameLst>
                      </p:cBhvr>
                      <p:tavLst>
                        <p:tav tm="0">
                          <p:val>
                            <p:strVal val="#ppt_x"/>
                          </p:val>
                        </p:tav>
                        <p:tav tm="100000">
                          <p:val>
                            <p:strVal val="#ppt_x"/>
                          </p:val>
                        </p:tav>
                      </p:tavLst>
                    </p:anim>
                    <p:anim calcmode="lin" valueType="num">
                      <p:cBhvr>
                        <p:cTn dur="500" fill="hold"/>
                        <p:tgtEl>
                          <p:spTgt spid="82"/>
                        </p:tgtEl>
                        <p:attrNameLst>
                          <p:attrName>ppt_y</p:attrName>
                        </p:attrNameLst>
                      </p:cBhvr>
                      <p:tavLst>
                        <p:tav tm="0">
                          <p:val>
                            <p:strVal val="#ppt_y+.1"/>
                          </p:val>
                        </p:tav>
                        <p:tav tm="100000">
                          <p:val>
                            <p:strVal val="#ppt_y"/>
                          </p:val>
                        </p:tav>
                      </p:tavLst>
                    </p:anim>
                  </p:childTnLst>
                </p:cTn>
              </p:par>
            </p:tnLst>
          </p:tmpl>
        </p:tmplLst>
      </p:bldP>
      <p:bldP spid="83" grpId="0" build="p">
        <p:tmplLst>
          <p:tmpl lvl="1">
            <p:tnLst>
              <p:par>
                <p:cTn presetID="53" presetClass="entr" presetSubtype="16"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p:cTn dur="300" fill="hold"/>
                        <p:tgtEl>
                          <p:spTgt spid="83"/>
                        </p:tgtEl>
                        <p:attrNameLst>
                          <p:attrName>ppt_w</p:attrName>
                        </p:attrNameLst>
                      </p:cBhvr>
                      <p:tavLst>
                        <p:tav tm="0">
                          <p:val>
                            <p:fltVal val="0"/>
                          </p:val>
                        </p:tav>
                        <p:tav tm="100000">
                          <p:val>
                            <p:strVal val="#ppt_w"/>
                          </p:val>
                        </p:tav>
                      </p:tavLst>
                    </p:anim>
                    <p:anim calcmode="lin" valueType="num">
                      <p:cBhvr>
                        <p:cTn dur="300" fill="hold"/>
                        <p:tgtEl>
                          <p:spTgt spid="83"/>
                        </p:tgtEl>
                        <p:attrNameLst>
                          <p:attrName>ppt_h</p:attrName>
                        </p:attrNameLst>
                      </p:cBhvr>
                      <p:tavLst>
                        <p:tav tm="0">
                          <p:val>
                            <p:fltVal val="0"/>
                          </p:val>
                        </p:tav>
                        <p:tav tm="100000">
                          <p:val>
                            <p:strVal val="#ppt_h"/>
                          </p:val>
                        </p:tav>
                      </p:tavLst>
                    </p:anim>
                    <p:animEffect transition="in" filter="fade">
                      <p:cBhvr>
                        <p:cTn dur="300"/>
                        <p:tgtEl>
                          <p:spTgt spid="83"/>
                        </p:tgtEl>
                      </p:cBhvr>
                    </p:animEffect>
                  </p:childTnLst>
                </p:cTn>
              </p:par>
            </p:tnLst>
          </p:tmpl>
        </p:tmplLst>
      </p:bldP>
      <p:bldP spid="100" grpId="0"/>
      <p:bldP spid="101" grpId="0" animBg="1"/>
      <p:bldP spid="102" grpId="0" build="p">
        <p:tmplLst>
          <p:tmpl lvl="1">
            <p:tnLst>
              <p:par>
                <p:cTn presetID="10" presetClass="entr" presetSubtype="0" fill="hold" nodeType="withEffect">
                  <p:stCondLst>
                    <p:cond delay="80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03" grpId="0" build="p">
        <p:tmplLst>
          <p:tmpl lvl="1">
            <p:tnLst>
              <p:par>
                <p:cTn presetID="42" presetClass="entr" presetSubtype="0" fill="hold" nodeType="withEffect">
                  <p:stCondLst>
                    <p:cond delay="200"/>
                  </p:stCondLst>
                  <p:childTnLst>
                    <p:set>
                      <p:cBhvr>
                        <p:cTn dur="1" fill="hold">
                          <p:stCondLst>
                            <p:cond delay="0"/>
                          </p:stCondLst>
                        </p:cTn>
                        <p:tgtEl>
                          <p:spTgt spid="103"/>
                        </p:tgtEl>
                        <p:attrNameLst>
                          <p:attrName>style.visibility</p:attrName>
                        </p:attrNameLst>
                      </p:cBhvr>
                      <p:to>
                        <p:strVal val="visible"/>
                      </p:to>
                    </p:set>
                    <p:animEffect transition="in" filter="fade">
                      <p:cBhvr>
                        <p:cTn dur="400"/>
                        <p:tgtEl>
                          <p:spTgt spid="103"/>
                        </p:tgtEl>
                      </p:cBhvr>
                    </p:animEffect>
                    <p:anim calcmode="lin" valueType="num">
                      <p:cBhvr>
                        <p:cTn dur="400" fill="hold"/>
                        <p:tgtEl>
                          <p:spTgt spid="103"/>
                        </p:tgtEl>
                        <p:attrNameLst>
                          <p:attrName>ppt_x</p:attrName>
                        </p:attrNameLst>
                      </p:cBhvr>
                      <p:tavLst>
                        <p:tav tm="0">
                          <p:val>
                            <p:strVal val="#ppt_x"/>
                          </p:val>
                        </p:tav>
                        <p:tav tm="100000">
                          <p:val>
                            <p:strVal val="#ppt_x"/>
                          </p:val>
                        </p:tav>
                      </p:tavLst>
                    </p:anim>
                    <p:anim calcmode="lin" valueType="num">
                      <p:cBhvr>
                        <p:cTn dur="400" fill="hold"/>
                        <p:tgtEl>
                          <p:spTgt spid="103"/>
                        </p:tgtEl>
                        <p:attrNameLst>
                          <p:attrName>ppt_y</p:attrName>
                        </p:attrNameLst>
                      </p:cBhvr>
                      <p:tavLst>
                        <p:tav tm="0">
                          <p:val>
                            <p:strVal val="#ppt_y+.1"/>
                          </p:val>
                        </p:tav>
                        <p:tav tm="100000">
                          <p:val>
                            <p:strVal val="#ppt_y"/>
                          </p:val>
                        </p:tav>
                      </p:tavLst>
                    </p:anim>
                  </p:childTnLst>
                </p:cTn>
              </p:par>
            </p:tnLst>
          </p:tmpl>
        </p:tmplLst>
      </p:bldP>
      <p:bldP spid="104" grpId="0" build="p">
        <p:tmplLst>
          <p:tmpl lvl="1">
            <p:tnLst>
              <p:par>
                <p:cTn presetID="42" presetClass="entr" presetSubtype="0" fill="hold" nodeType="withEffect">
                  <p:stCondLst>
                    <p:cond delay="200"/>
                  </p:stCondLst>
                  <p:childTnLst>
                    <p:set>
                      <p:cBhvr>
                        <p:cTn dur="1" fill="hold">
                          <p:stCondLst>
                            <p:cond delay="0"/>
                          </p:stCondLst>
                        </p:cTn>
                        <p:tgtEl>
                          <p:spTgt spid="104"/>
                        </p:tgtEl>
                        <p:attrNameLst>
                          <p:attrName>style.visibility</p:attrName>
                        </p:attrNameLst>
                      </p:cBhvr>
                      <p:to>
                        <p:strVal val="visible"/>
                      </p:to>
                    </p:set>
                    <p:animEffect transition="in" filter="fade">
                      <p:cBhvr>
                        <p:cTn dur="500"/>
                        <p:tgtEl>
                          <p:spTgt spid="104"/>
                        </p:tgtEl>
                      </p:cBhvr>
                    </p:animEffect>
                    <p:anim calcmode="lin" valueType="num">
                      <p:cBhvr>
                        <p:cTn dur="500" fill="hold"/>
                        <p:tgtEl>
                          <p:spTgt spid="104"/>
                        </p:tgtEl>
                        <p:attrNameLst>
                          <p:attrName>ppt_x</p:attrName>
                        </p:attrNameLst>
                      </p:cBhvr>
                      <p:tavLst>
                        <p:tav tm="0">
                          <p:val>
                            <p:strVal val="#ppt_x"/>
                          </p:val>
                        </p:tav>
                        <p:tav tm="100000">
                          <p:val>
                            <p:strVal val="#ppt_x"/>
                          </p:val>
                        </p:tav>
                      </p:tavLst>
                    </p:anim>
                    <p:anim calcmode="lin" valueType="num">
                      <p:cBhvr>
                        <p:cTn dur="500" fill="hold"/>
                        <p:tgtEl>
                          <p:spTgt spid="104"/>
                        </p:tgtEl>
                        <p:attrNameLst>
                          <p:attrName>ppt_y</p:attrName>
                        </p:attrNameLst>
                      </p:cBhvr>
                      <p:tavLst>
                        <p:tav tm="0">
                          <p:val>
                            <p:strVal val="#ppt_y+.1"/>
                          </p:val>
                        </p:tav>
                        <p:tav tm="100000">
                          <p:val>
                            <p:strVal val="#ppt_y"/>
                          </p:val>
                        </p:tav>
                      </p:tavLst>
                    </p:anim>
                  </p:childTnLst>
                </p:cTn>
              </p:par>
            </p:tnLst>
          </p:tmpl>
        </p:tmplLst>
      </p:bldP>
      <p:bldP spid="105" grpId="0" build="p">
        <p:tmplLst>
          <p:tmpl lvl="1">
            <p:tnLst>
              <p:par>
                <p:cTn presetID="53" presetClass="entr" presetSubtype="16" fill="hold" nodeType="afterEffect">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p:cTn dur="300" fill="hold"/>
                        <p:tgtEl>
                          <p:spTgt spid="105"/>
                        </p:tgtEl>
                        <p:attrNameLst>
                          <p:attrName>ppt_w</p:attrName>
                        </p:attrNameLst>
                      </p:cBhvr>
                      <p:tavLst>
                        <p:tav tm="0">
                          <p:val>
                            <p:fltVal val="0"/>
                          </p:val>
                        </p:tav>
                        <p:tav tm="100000">
                          <p:val>
                            <p:strVal val="#ppt_w"/>
                          </p:val>
                        </p:tav>
                      </p:tavLst>
                    </p:anim>
                    <p:anim calcmode="lin" valueType="num">
                      <p:cBhvr>
                        <p:cTn dur="300" fill="hold"/>
                        <p:tgtEl>
                          <p:spTgt spid="105"/>
                        </p:tgtEl>
                        <p:attrNameLst>
                          <p:attrName>ppt_h</p:attrName>
                        </p:attrNameLst>
                      </p:cBhvr>
                      <p:tavLst>
                        <p:tav tm="0">
                          <p:val>
                            <p:fltVal val="0"/>
                          </p:val>
                        </p:tav>
                        <p:tav tm="100000">
                          <p:val>
                            <p:strVal val="#ppt_h"/>
                          </p:val>
                        </p:tav>
                      </p:tavLst>
                    </p:anim>
                    <p:animEffect transition="in" filter="fade">
                      <p:cBhvr>
                        <p:cTn dur="300"/>
                        <p:tgtEl>
                          <p:spTgt spid="105"/>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2" name="Picture Placeholder 2"/>
          <p:cNvSpPr>
            <a:spLocks noGrp="1"/>
          </p:cNvSpPr>
          <p:nvPr>
            <p:ph type="pic" sz="quarter" idx="48"/>
          </p:nvPr>
        </p:nvSpPr>
        <p:spPr>
          <a:xfrm>
            <a:off x="452438" y="1151469"/>
            <a:ext cx="2607735" cy="3268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23" name="Rectangle 22"/>
          <p:cNvSpPr/>
          <p:nvPr userDrawn="1"/>
        </p:nvSpPr>
        <p:spPr>
          <a:xfrm>
            <a:off x="452437" y="4419603"/>
            <a:ext cx="2607735" cy="8974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 Placeholder 7"/>
          <p:cNvSpPr>
            <a:spLocks noGrp="1"/>
          </p:cNvSpPr>
          <p:nvPr>
            <p:ph type="body" sz="quarter" idx="18" hasCustomPrompt="1"/>
          </p:nvPr>
        </p:nvSpPr>
        <p:spPr>
          <a:xfrm>
            <a:off x="596371" y="4476123"/>
            <a:ext cx="1898661" cy="433170"/>
          </a:xfrm>
          <a:prstGeom prst="rect">
            <a:avLst/>
          </a:prstGeom>
        </p:spPr>
        <p:txBody>
          <a:bodyPr vert="horz" lIns="0" tIns="40504" rIns="0" bIns="40504" anchor="ctr"/>
          <a:lstStyle>
            <a:lvl1pPr marL="0" indent="0" algn="l">
              <a:lnSpc>
                <a:spcPct val="100000"/>
              </a:lnSpc>
              <a:spcBef>
                <a:spcPts val="0"/>
              </a:spcBef>
              <a:buNone/>
              <a:defRPr sz="2000" b="1" baseline="0">
                <a:solidFill>
                  <a:schemeClr val="bg1"/>
                </a:solidFill>
                <a:latin typeface="Lato Regular"/>
                <a:cs typeface="Lato Regular"/>
              </a:defRPr>
            </a:lvl1pPr>
          </a:lstStyle>
          <a:p>
            <a:pPr lvl="0"/>
            <a:r>
              <a:rPr lang="es-ES_tradnl" dirty="0"/>
              <a:t>2015</a:t>
            </a:r>
          </a:p>
        </p:txBody>
      </p:sp>
      <p:sp>
        <p:nvSpPr>
          <p:cNvPr id="25" name="Text Placeholder 7"/>
          <p:cNvSpPr>
            <a:spLocks noGrp="1"/>
          </p:cNvSpPr>
          <p:nvPr>
            <p:ph type="body" sz="quarter" idx="65" hasCustomPrompt="1"/>
          </p:nvPr>
        </p:nvSpPr>
        <p:spPr>
          <a:xfrm>
            <a:off x="587905" y="5010892"/>
            <a:ext cx="2324629"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cxnSp>
        <p:nvCxnSpPr>
          <p:cNvPr id="26" name="Straight Connector 25"/>
          <p:cNvCxnSpPr/>
          <p:nvPr userDrawn="1"/>
        </p:nvCxnSpPr>
        <p:spPr>
          <a:xfrm>
            <a:off x="596371" y="4947392"/>
            <a:ext cx="2339771"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7" name="Text Placeholder 7"/>
          <p:cNvSpPr>
            <a:spLocks noGrp="1"/>
          </p:cNvSpPr>
          <p:nvPr>
            <p:ph type="body" sz="quarter" idx="39" hasCustomPrompt="1"/>
          </p:nvPr>
        </p:nvSpPr>
        <p:spPr>
          <a:xfrm>
            <a:off x="2495032" y="4476123"/>
            <a:ext cx="441110" cy="433170"/>
          </a:xfrm>
          <a:prstGeom prst="rect">
            <a:avLst/>
          </a:prstGeom>
        </p:spPr>
        <p:txBody>
          <a:bodyPr vert="horz" lIns="0" tIns="103884" rIns="0" bIns="103884" anchor="ctr"/>
          <a:lstStyle>
            <a:lvl1pPr marL="0" indent="0" algn="r">
              <a:lnSpc>
                <a:spcPct val="100000"/>
              </a:lnSpc>
              <a:spcBef>
                <a:spcPts val="0"/>
              </a:spcBef>
              <a:buNone/>
              <a:defRPr sz="2000" b="0">
                <a:solidFill>
                  <a:schemeClr val="bg1"/>
                </a:solidFill>
                <a:latin typeface="FontAwesome"/>
                <a:cs typeface="FontAwesome"/>
              </a:defRPr>
            </a:lvl1pPr>
          </a:lstStyle>
          <a:p>
            <a:pPr lvl="0"/>
            <a:r>
              <a:rPr lang="es-ES_tradnl" dirty="0" err="1"/>
              <a:t>ico</a:t>
            </a:r>
            <a:endParaRPr lang="es-ES_tradnl" dirty="0"/>
          </a:p>
        </p:txBody>
      </p:sp>
      <p:sp>
        <p:nvSpPr>
          <p:cNvPr id="28" name="Picture Placeholder 2"/>
          <p:cNvSpPr>
            <a:spLocks noGrp="1"/>
          </p:cNvSpPr>
          <p:nvPr>
            <p:ph type="pic" sz="quarter" idx="74"/>
          </p:nvPr>
        </p:nvSpPr>
        <p:spPr>
          <a:xfrm>
            <a:off x="3255961" y="1151469"/>
            <a:ext cx="2607735" cy="3268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29" name="Rectangle 28"/>
          <p:cNvSpPr/>
          <p:nvPr userDrawn="1"/>
        </p:nvSpPr>
        <p:spPr>
          <a:xfrm>
            <a:off x="3255960" y="4419603"/>
            <a:ext cx="2607735" cy="8974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 Placeholder 7"/>
          <p:cNvSpPr>
            <a:spLocks noGrp="1"/>
          </p:cNvSpPr>
          <p:nvPr>
            <p:ph type="body" sz="quarter" idx="76" hasCustomPrompt="1"/>
          </p:nvPr>
        </p:nvSpPr>
        <p:spPr>
          <a:xfrm>
            <a:off x="3388460" y="4476123"/>
            <a:ext cx="1898661" cy="433170"/>
          </a:xfrm>
          <a:prstGeom prst="rect">
            <a:avLst/>
          </a:prstGeom>
        </p:spPr>
        <p:txBody>
          <a:bodyPr vert="horz" lIns="0" tIns="40504" rIns="0" bIns="40504" anchor="ctr"/>
          <a:lstStyle>
            <a:lvl1pPr marL="0" indent="0" algn="l">
              <a:lnSpc>
                <a:spcPct val="100000"/>
              </a:lnSpc>
              <a:spcBef>
                <a:spcPts val="0"/>
              </a:spcBef>
              <a:buNone/>
              <a:defRPr sz="2000" b="1" baseline="0">
                <a:solidFill>
                  <a:schemeClr val="bg1"/>
                </a:solidFill>
                <a:latin typeface="Lato Regular"/>
                <a:cs typeface="Lato Regular"/>
              </a:defRPr>
            </a:lvl1pPr>
          </a:lstStyle>
          <a:p>
            <a:pPr lvl="0"/>
            <a:r>
              <a:rPr lang="es-ES_tradnl" dirty="0"/>
              <a:t>2015</a:t>
            </a:r>
          </a:p>
        </p:txBody>
      </p:sp>
      <p:sp>
        <p:nvSpPr>
          <p:cNvPr id="31" name="Text Placeholder 7"/>
          <p:cNvSpPr>
            <a:spLocks noGrp="1"/>
          </p:cNvSpPr>
          <p:nvPr>
            <p:ph type="body" sz="quarter" idx="77" hasCustomPrompt="1"/>
          </p:nvPr>
        </p:nvSpPr>
        <p:spPr>
          <a:xfrm>
            <a:off x="3379994" y="5010892"/>
            <a:ext cx="2324629"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cxnSp>
        <p:nvCxnSpPr>
          <p:cNvPr id="32" name="Straight Connector 31"/>
          <p:cNvCxnSpPr/>
          <p:nvPr userDrawn="1"/>
        </p:nvCxnSpPr>
        <p:spPr>
          <a:xfrm>
            <a:off x="3379994" y="4947392"/>
            <a:ext cx="2339771"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3" name="Text Placeholder 7"/>
          <p:cNvSpPr>
            <a:spLocks noGrp="1"/>
          </p:cNvSpPr>
          <p:nvPr>
            <p:ph type="body" sz="quarter" idx="80" hasCustomPrompt="1"/>
          </p:nvPr>
        </p:nvSpPr>
        <p:spPr>
          <a:xfrm>
            <a:off x="5263513" y="4476123"/>
            <a:ext cx="441110" cy="433170"/>
          </a:xfrm>
          <a:prstGeom prst="rect">
            <a:avLst/>
          </a:prstGeom>
        </p:spPr>
        <p:txBody>
          <a:bodyPr vert="horz" lIns="0" tIns="103884" rIns="0" bIns="103884" anchor="ctr"/>
          <a:lstStyle>
            <a:lvl1pPr marL="0" indent="0" algn="r">
              <a:lnSpc>
                <a:spcPct val="100000"/>
              </a:lnSpc>
              <a:spcBef>
                <a:spcPts val="0"/>
              </a:spcBef>
              <a:buNone/>
              <a:defRPr sz="2000" b="0">
                <a:solidFill>
                  <a:schemeClr val="bg1"/>
                </a:solidFill>
                <a:latin typeface="FontAwesome"/>
                <a:cs typeface="FontAwesome"/>
              </a:defRPr>
            </a:lvl1pPr>
          </a:lstStyle>
          <a:p>
            <a:pPr lvl="0"/>
            <a:r>
              <a:rPr lang="es-ES_tradnl" dirty="0" err="1"/>
              <a:t>ico</a:t>
            </a:r>
            <a:endParaRPr lang="es-ES_tradnl" dirty="0"/>
          </a:p>
        </p:txBody>
      </p:sp>
      <p:sp>
        <p:nvSpPr>
          <p:cNvPr id="41" name="Picture Placeholder 2"/>
          <p:cNvSpPr>
            <a:spLocks noGrp="1"/>
          </p:cNvSpPr>
          <p:nvPr>
            <p:ph type="pic" sz="quarter" idx="75"/>
          </p:nvPr>
        </p:nvSpPr>
        <p:spPr>
          <a:xfrm>
            <a:off x="6043076" y="1151469"/>
            <a:ext cx="2607735" cy="3268134"/>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42" name="Rectangle 41"/>
          <p:cNvSpPr/>
          <p:nvPr userDrawn="1"/>
        </p:nvSpPr>
        <p:spPr>
          <a:xfrm>
            <a:off x="6043075" y="4419603"/>
            <a:ext cx="2607735" cy="8974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 Placeholder 7"/>
          <p:cNvSpPr>
            <a:spLocks noGrp="1"/>
          </p:cNvSpPr>
          <p:nvPr>
            <p:ph type="body" sz="quarter" idx="78" hasCustomPrompt="1"/>
          </p:nvPr>
        </p:nvSpPr>
        <p:spPr>
          <a:xfrm>
            <a:off x="6178539" y="4476123"/>
            <a:ext cx="1898661" cy="433170"/>
          </a:xfrm>
          <a:prstGeom prst="rect">
            <a:avLst/>
          </a:prstGeom>
        </p:spPr>
        <p:txBody>
          <a:bodyPr vert="horz" lIns="0" tIns="40504" rIns="0" bIns="40504" anchor="ctr"/>
          <a:lstStyle>
            <a:lvl1pPr marL="0" indent="0" algn="l">
              <a:lnSpc>
                <a:spcPct val="100000"/>
              </a:lnSpc>
              <a:spcBef>
                <a:spcPts val="0"/>
              </a:spcBef>
              <a:buNone/>
              <a:defRPr sz="2000" b="1" baseline="0">
                <a:solidFill>
                  <a:schemeClr val="bg1"/>
                </a:solidFill>
                <a:latin typeface="Lato Regular"/>
                <a:cs typeface="Lato Regular"/>
              </a:defRPr>
            </a:lvl1pPr>
          </a:lstStyle>
          <a:p>
            <a:pPr lvl="0"/>
            <a:r>
              <a:rPr lang="es-ES_tradnl" dirty="0"/>
              <a:t>2015</a:t>
            </a:r>
          </a:p>
        </p:txBody>
      </p:sp>
      <p:sp>
        <p:nvSpPr>
          <p:cNvPr id="46" name="Text Placeholder 7"/>
          <p:cNvSpPr>
            <a:spLocks noGrp="1"/>
          </p:cNvSpPr>
          <p:nvPr>
            <p:ph type="body" sz="quarter" idx="79" hasCustomPrompt="1"/>
          </p:nvPr>
        </p:nvSpPr>
        <p:spPr>
          <a:xfrm>
            <a:off x="6170073" y="5010892"/>
            <a:ext cx="2324629"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cxnSp>
        <p:nvCxnSpPr>
          <p:cNvPr id="48" name="Straight Connector 47"/>
          <p:cNvCxnSpPr/>
          <p:nvPr userDrawn="1"/>
        </p:nvCxnSpPr>
        <p:spPr>
          <a:xfrm>
            <a:off x="6178539" y="4947392"/>
            <a:ext cx="2339771" cy="0"/>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5" name="Text Placeholder 7"/>
          <p:cNvSpPr>
            <a:spLocks noGrp="1"/>
          </p:cNvSpPr>
          <p:nvPr>
            <p:ph type="body" sz="quarter" idx="81" hasCustomPrompt="1"/>
          </p:nvPr>
        </p:nvSpPr>
        <p:spPr>
          <a:xfrm>
            <a:off x="8092223" y="4476123"/>
            <a:ext cx="441110" cy="433170"/>
          </a:xfrm>
          <a:prstGeom prst="rect">
            <a:avLst/>
          </a:prstGeom>
        </p:spPr>
        <p:txBody>
          <a:bodyPr vert="horz" lIns="0" tIns="103884" rIns="0" bIns="103884" anchor="ctr"/>
          <a:lstStyle>
            <a:lvl1pPr marL="0" indent="0" algn="r">
              <a:lnSpc>
                <a:spcPct val="100000"/>
              </a:lnSpc>
              <a:spcBef>
                <a:spcPts val="0"/>
              </a:spcBef>
              <a:buNone/>
              <a:defRPr sz="2000" b="0">
                <a:solidFill>
                  <a:schemeClr val="bg1"/>
                </a:solidFill>
                <a:latin typeface="FontAwesome"/>
                <a:cs typeface="FontAwesome"/>
              </a:defRPr>
            </a:lvl1pPr>
          </a:lstStyle>
          <a:p>
            <a:pPr lvl="0"/>
            <a:r>
              <a:rPr lang="es-ES_tradnl" dirty="0" err="1"/>
              <a:t>ico</a:t>
            </a:r>
            <a:endParaRPr lang="es-ES_tradnl" dirty="0"/>
          </a:p>
        </p:txBody>
      </p:sp>
    </p:spTree>
    <p:extLst>
      <p:ext uri="{BB962C8B-B14F-4D97-AF65-F5344CB8AC3E}">
        <p14:creationId xmlns:p14="http://schemas.microsoft.com/office/powerpoint/2010/main" val="132470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Effect transition="in" filter="fade">
                                      <p:cBhvr>
                                        <p:cTn id="19" dur="1000"/>
                                        <p:tgtEl>
                                          <p:spTgt spid="22"/>
                                        </p:tgtEl>
                                      </p:cBhvr>
                                    </p:animEffect>
                                  </p:childTnLst>
                                </p:cTn>
                              </p:par>
                            </p:childTnLst>
                          </p:cTn>
                        </p:par>
                        <p:par>
                          <p:cTn id="20" fill="hold">
                            <p:stCondLst>
                              <p:cond delay="18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24">
                                            <p:txEl>
                                              <p:pRg st="0" end="0"/>
                                            </p:txEl>
                                          </p:spTgt>
                                        </p:tgtEl>
                                        <p:attrNameLst>
                                          <p:attrName>style.visibility</p:attrName>
                                        </p:attrNameLst>
                                      </p:cBhvr>
                                      <p:to>
                                        <p:strVal val="visible"/>
                                      </p:to>
                                    </p:set>
                                    <p:animEffect transition="in" filter="fade">
                                      <p:cBhvr>
                                        <p:cTn id="26" dur="400"/>
                                        <p:tgtEl>
                                          <p:spTgt spid="24">
                                            <p:txEl>
                                              <p:pRg st="0" end="0"/>
                                            </p:txEl>
                                          </p:spTgt>
                                        </p:tgtEl>
                                      </p:cBhvr>
                                    </p:animEffect>
                                    <p:anim calcmode="lin" valueType="num">
                                      <p:cBhvr>
                                        <p:cTn id="27" dur="4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28" dur="400" fill="hold"/>
                                        <p:tgtEl>
                                          <p:spTgt spid="24">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00"/>
                                  </p:stCondLst>
                                  <p:childTnLst>
                                    <p:set>
                                      <p:cBhvr>
                                        <p:cTn id="30" dur="1" fill="hold">
                                          <p:stCondLst>
                                            <p:cond delay="0"/>
                                          </p:stCondLst>
                                        </p:cTn>
                                        <p:tgtEl>
                                          <p:spTgt spid="25">
                                            <p:txEl>
                                              <p:pRg st="0" end="0"/>
                                            </p:txEl>
                                          </p:spTgt>
                                        </p:tgtEl>
                                        <p:attrNameLst>
                                          <p:attrName>style.visibility</p:attrName>
                                        </p:attrNameLst>
                                      </p:cBhvr>
                                      <p:to>
                                        <p:strVal val="visible"/>
                                      </p:to>
                                    </p:set>
                                    <p:animEffect transition="in" filter="fade">
                                      <p:cBhvr>
                                        <p:cTn id="31" dur="500"/>
                                        <p:tgtEl>
                                          <p:spTgt spid="25">
                                            <p:txEl>
                                              <p:pRg st="0" end="0"/>
                                            </p:txEl>
                                          </p:spTgt>
                                        </p:tgtEl>
                                      </p:cBhvr>
                                    </p:animEffect>
                                    <p:anim calcmode="lin" valueType="num">
                                      <p:cBhvr>
                                        <p:cTn id="3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22" presetClass="entr" presetSubtype="8"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xEl>
                                              <p:pRg st="0" end="0"/>
                                            </p:txEl>
                                          </p:spTgt>
                                        </p:tgtEl>
                                        <p:attrNameLst>
                                          <p:attrName>style.visibility</p:attrName>
                                        </p:attrNameLst>
                                      </p:cBhvr>
                                      <p:to>
                                        <p:strVal val="visible"/>
                                      </p:to>
                                    </p:set>
                                    <p:anim calcmode="lin" valueType="num">
                                      <p:cBhvr>
                                        <p:cTn id="41" dur="3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42" dur="3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43" dur="300"/>
                                        <p:tgtEl>
                                          <p:spTgt spid="27">
                                            <p:txEl>
                                              <p:pRg st="0" end="0"/>
                                            </p:txEl>
                                          </p:spTgt>
                                        </p:tgtEl>
                                      </p:cBhvr>
                                    </p:animEffect>
                                  </p:childTnLst>
                                </p:cTn>
                              </p:par>
                              <p:par>
                                <p:cTn id="44" presetID="53" presetClass="entr" presetSubtype="16" fill="hold" grpId="0" nodeType="withEffect" nodePh="1">
                                  <p:stCondLst>
                                    <p:cond delay="800"/>
                                  </p:stCondLst>
                                  <p:endCondLst>
                                    <p:cond evt="begin" delay="0">
                                      <p:tn val="44"/>
                                    </p:cond>
                                  </p:endCondLst>
                                  <p:childTnLst>
                                    <p:set>
                                      <p:cBhvr>
                                        <p:cTn id="45" dur="1" fill="hold">
                                          <p:stCondLst>
                                            <p:cond delay="0"/>
                                          </p:stCondLst>
                                        </p:cTn>
                                        <p:tgtEl>
                                          <p:spTgt spid="28"/>
                                        </p:tgtEl>
                                        <p:attrNameLst>
                                          <p:attrName>style.visibility</p:attrName>
                                        </p:attrNameLst>
                                      </p:cBhvr>
                                      <p:to>
                                        <p:strVal val="visible"/>
                                      </p:to>
                                    </p:set>
                                    <p:anim calcmode="lin" valueType="num">
                                      <p:cBhvr>
                                        <p:cTn id="46" dur="1000" fill="hold"/>
                                        <p:tgtEl>
                                          <p:spTgt spid="28"/>
                                        </p:tgtEl>
                                        <p:attrNameLst>
                                          <p:attrName>ppt_w</p:attrName>
                                        </p:attrNameLst>
                                      </p:cBhvr>
                                      <p:tavLst>
                                        <p:tav tm="0">
                                          <p:val>
                                            <p:fltVal val="0"/>
                                          </p:val>
                                        </p:tav>
                                        <p:tav tm="100000">
                                          <p:val>
                                            <p:strVal val="#ppt_w"/>
                                          </p:val>
                                        </p:tav>
                                      </p:tavLst>
                                    </p:anim>
                                    <p:anim calcmode="lin" valueType="num">
                                      <p:cBhvr>
                                        <p:cTn id="47" dur="1000" fill="hold"/>
                                        <p:tgtEl>
                                          <p:spTgt spid="28"/>
                                        </p:tgtEl>
                                        <p:attrNameLst>
                                          <p:attrName>ppt_h</p:attrName>
                                        </p:attrNameLst>
                                      </p:cBhvr>
                                      <p:tavLst>
                                        <p:tav tm="0">
                                          <p:val>
                                            <p:fltVal val="0"/>
                                          </p:val>
                                        </p:tav>
                                        <p:tav tm="100000">
                                          <p:val>
                                            <p:strVal val="#ppt_h"/>
                                          </p:val>
                                        </p:tav>
                                      </p:tavLst>
                                    </p:anim>
                                    <p:animEffect transition="in" filter="fade">
                                      <p:cBhvr>
                                        <p:cTn id="48" dur="1000"/>
                                        <p:tgtEl>
                                          <p:spTgt spid="28"/>
                                        </p:tgtEl>
                                      </p:cBhvr>
                                    </p:animEffect>
                                  </p:childTnLst>
                                </p:cTn>
                              </p:par>
                            </p:childTnLst>
                          </p:cTn>
                        </p:par>
                        <p:par>
                          <p:cTn id="49" fill="hold">
                            <p:stCondLst>
                              <p:cond delay="4800"/>
                            </p:stCondLst>
                            <p:childTnLst>
                              <p:par>
                                <p:cTn id="50" presetID="22" presetClass="entr" presetSubtype="8"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par>
                                <p:cTn id="53" presetID="42" presetClass="entr" presetSubtype="0" fill="hold" grpId="0" nodeType="withEffect">
                                  <p:stCondLst>
                                    <p:cond delay="200"/>
                                  </p:stCondLst>
                                  <p:childTnLst>
                                    <p:set>
                                      <p:cBhvr>
                                        <p:cTn id="54" dur="1" fill="hold">
                                          <p:stCondLst>
                                            <p:cond delay="0"/>
                                          </p:stCondLst>
                                        </p:cTn>
                                        <p:tgtEl>
                                          <p:spTgt spid="30">
                                            <p:txEl>
                                              <p:pRg st="0" end="0"/>
                                            </p:txEl>
                                          </p:spTgt>
                                        </p:tgtEl>
                                        <p:attrNameLst>
                                          <p:attrName>style.visibility</p:attrName>
                                        </p:attrNameLst>
                                      </p:cBhvr>
                                      <p:to>
                                        <p:strVal val="visible"/>
                                      </p:to>
                                    </p:set>
                                    <p:animEffect transition="in" filter="fade">
                                      <p:cBhvr>
                                        <p:cTn id="55" dur="400"/>
                                        <p:tgtEl>
                                          <p:spTgt spid="30">
                                            <p:txEl>
                                              <p:pRg st="0" end="0"/>
                                            </p:txEl>
                                          </p:spTgt>
                                        </p:tgtEl>
                                      </p:cBhvr>
                                    </p:animEffect>
                                    <p:anim calcmode="lin" valueType="num">
                                      <p:cBhvr>
                                        <p:cTn id="56" dur="4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57" dur="400" fill="hold"/>
                                        <p:tgtEl>
                                          <p:spTgt spid="30">
                                            <p:txEl>
                                              <p:pRg st="0" end="0"/>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31">
                                            <p:txEl>
                                              <p:pRg st="0" end="0"/>
                                            </p:txEl>
                                          </p:spTgt>
                                        </p:tgtEl>
                                        <p:attrNameLst>
                                          <p:attrName>style.visibility</p:attrName>
                                        </p:attrNameLst>
                                      </p:cBhvr>
                                      <p:to>
                                        <p:strVal val="visible"/>
                                      </p:to>
                                    </p:set>
                                    <p:animEffect transition="in" filter="fade">
                                      <p:cBhvr>
                                        <p:cTn id="60" dur="500"/>
                                        <p:tgtEl>
                                          <p:spTgt spid="31">
                                            <p:txEl>
                                              <p:pRg st="0" end="0"/>
                                            </p:txEl>
                                          </p:spTgt>
                                        </p:tgtEl>
                                      </p:cBhvr>
                                    </p:animEffect>
                                    <p:anim calcmode="lin" valueType="num">
                                      <p:cBhvr>
                                        <p:cTn id="61"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62"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22" presetClass="entr" presetSubtype="8" fill="hold"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33">
                                            <p:txEl>
                                              <p:pRg st="0" end="0"/>
                                            </p:txEl>
                                          </p:spTgt>
                                        </p:tgtEl>
                                        <p:attrNameLst>
                                          <p:attrName>style.visibility</p:attrName>
                                        </p:attrNameLst>
                                      </p:cBhvr>
                                      <p:to>
                                        <p:strVal val="visible"/>
                                      </p:to>
                                    </p:set>
                                    <p:anim calcmode="lin" valueType="num">
                                      <p:cBhvr>
                                        <p:cTn id="70"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71"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72" dur="300"/>
                                        <p:tgtEl>
                                          <p:spTgt spid="33">
                                            <p:txEl>
                                              <p:pRg st="0" end="0"/>
                                            </p:txEl>
                                          </p:spTgt>
                                        </p:tgtEl>
                                      </p:cBhvr>
                                    </p:animEffect>
                                  </p:childTnLst>
                                </p:cTn>
                              </p:par>
                              <p:par>
                                <p:cTn id="73" presetID="53" presetClass="entr" presetSubtype="16" fill="hold" grpId="0" nodeType="withEffect" nodePh="1">
                                  <p:stCondLst>
                                    <p:cond delay="800"/>
                                  </p:stCondLst>
                                  <p:endCondLst>
                                    <p:cond evt="begin" delay="0">
                                      <p:tn val="73"/>
                                    </p:cond>
                                  </p:endCondLst>
                                  <p:childTnLst>
                                    <p:set>
                                      <p:cBhvr>
                                        <p:cTn id="74" dur="1" fill="hold">
                                          <p:stCondLst>
                                            <p:cond delay="0"/>
                                          </p:stCondLst>
                                        </p:cTn>
                                        <p:tgtEl>
                                          <p:spTgt spid="41"/>
                                        </p:tgtEl>
                                        <p:attrNameLst>
                                          <p:attrName>style.visibility</p:attrName>
                                        </p:attrNameLst>
                                      </p:cBhvr>
                                      <p:to>
                                        <p:strVal val="visible"/>
                                      </p:to>
                                    </p:set>
                                    <p:anim calcmode="lin" valueType="num">
                                      <p:cBhvr>
                                        <p:cTn id="75" dur="1000" fill="hold"/>
                                        <p:tgtEl>
                                          <p:spTgt spid="41"/>
                                        </p:tgtEl>
                                        <p:attrNameLst>
                                          <p:attrName>ppt_w</p:attrName>
                                        </p:attrNameLst>
                                      </p:cBhvr>
                                      <p:tavLst>
                                        <p:tav tm="0">
                                          <p:val>
                                            <p:fltVal val="0"/>
                                          </p:val>
                                        </p:tav>
                                        <p:tav tm="100000">
                                          <p:val>
                                            <p:strVal val="#ppt_w"/>
                                          </p:val>
                                        </p:tav>
                                      </p:tavLst>
                                    </p:anim>
                                    <p:anim calcmode="lin" valueType="num">
                                      <p:cBhvr>
                                        <p:cTn id="76" dur="1000" fill="hold"/>
                                        <p:tgtEl>
                                          <p:spTgt spid="41"/>
                                        </p:tgtEl>
                                        <p:attrNameLst>
                                          <p:attrName>ppt_h</p:attrName>
                                        </p:attrNameLst>
                                      </p:cBhvr>
                                      <p:tavLst>
                                        <p:tav tm="0">
                                          <p:val>
                                            <p:fltVal val="0"/>
                                          </p:val>
                                        </p:tav>
                                        <p:tav tm="100000">
                                          <p:val>
                                            <p:strVal val="#ppt_h"/>
                                          </p:val>
                                        </p:tav>
                                      </p:tavLst>
                                    </p:anim>
                                    <p:animEffect transition="in" filter="fade">
                                      <p:cBhvr>
                                        <p:cTn id="77" dur="1000"/>
                                        <p:tgtEl>
                                          <p:spTgt spid="41"/>
                                        </p:tgtEl>
                                      </p:cBhvr>
                                    </p:animEffect>
                                  </p:childTnLst>
                                </p:cTn>
                              </p:par>
                            </p:childTnLst>
                          </p:cTn>
                        </p:par>
                        <p:par>
                          <p:cTn id="78" fill="hold">
                            <p:stCondLst>
                              <p:cond delay="7800"/>
                            </p:stCondLst>
                            <p:childTnLst>
                              <p:par>
                                <p:cTn id="79" presetID="22" presetClass="entr" presetSubtype="8"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left)">
                                      <p:cBhvr>
                                        <p:cTn id="81" dur="500"/>
                                        <p:tgtEl>
                                          <p:spTgt spid="42"/>
                                        </p:tgtEl>
                                      </p:cBhvr>
                                    </p:animEffect>
                                  </p:childTnLst>
                                </p:cTn>
                              </p:par>
                              <p:par>
                                <p:cTn id="82" presetID="42" presetClass="entr" presetSubtype="0" fill="hold" grpId="0" nodeType="withEffect">
                                  <p:stCondLst>
                                    <p:cond delay="200"/>
                                  </p:stCondLst>
                                  <p:childTnLst>
                                    <p:set>
                                      <p:cBhvr>
                                        <p:cTn id="83" dur="1" fill="hold">
                                          <p:stCondLst>
                                            <p:cond delay="0"/>
                                          </p:stCondLst>
                                        </p:cTn>
                                        <p:tgtEl>
                                          <p:spTgt spid="45">
                                            <p:txEl>
                                              <p:pRg st="0" end="0"/>
                                            </p:txEl>
                                          </p:spTgt>
                                        </p:tgtEl>
                                        <p:attrNameLst>
                                          <p:attrName>style.visibility</p:attrName>
                                        </p:attrNameLst>
                                      </p:cBhvr>
                                      <p:to>
                                        <p:strVal val="visible"/>
                                      </p:to>
                                    </p:set>
                                    <p:animEffect transition="in" filter="fade">
                                      <p:cBhvr>
                                        <p:cTn id="84" dur="400"/>
                                        <p:tgtEl>
                                          <p:spTgt spid="45">
                                            <p:txEl>
                                              <p:pRg st="0" end="0"/>
                                            </p:txEl>
                                          </p:spTgt>
                                        </p:tgtEl>
                                      </p:cBhvr>
                                    </p:animEffect>
                                    <p:anim calcmode="lin" valueType="num">
                                      <p:cBhvr>
                                        <p:cTn id="85" dur="4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86" dur="400" fill="hold"/>
                                        <p:tgtEl>
                                          <p:spTgt spid="45">
                                            <p:txEl>
                                              <p:pRg st="0" end="0"/>
                                            </p:tx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200"/>
                                  </p:stCondLst>
                                  <p:childTnLst>
                                    <p:set>
                                      <p:cBhvr>
                                        <p:cTn id="88" dur="1" fill="hold">
                                          <p:stCondLst>
                                            <p:cond delay="0"/>
                                          </p:stCondLst>
                                        </p:cTn>
                                        <p:tgtEl>
                                          <p:spTgt spid="46">
                                            <p:txEl>
                                              <p:pRg st="0" end="0"/>
                                            </p:txEl>
                                          </p:spTgt>
                                        </p:tgtEl>
                                        <p:attrNameLst>
                                          <p:attrName>style.visibility</p:attrName>
                                        </p:attrNameLst>
                                      </p:cBhvr>
                                      <p:to>
                                        <p:strVal val="visible"/>
                                      </p:to>
                                    </p:set>
                                    <p:animEffect transition="in" filter="fade">
                                      <p:cBhvr>
                                        <p:cTn id="89" dur="500"/>
                                        <p:tgtEl>
                                          <p:spTgt spid="46">
                                            <p:txEl>
                                              <p:pRg st="0" end="0"/>
                                            </p:txEl>
                                          </p:spTgt>
                                        </p:tgtEl>
                                      </p:cBhvr>
                                    </p:animEffect>
                                    <p:anim calcmode="lin" valueType="num">
                                      <p:cBhvr>
                                        <p:cTn id="90"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91"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2" presetClass="entr" presetSubtype="8" fill="hold" nodeType="after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wipe(left)">
                                      <p:cBhvr>
                                        <p:cTn id="95" dur="500"/>
                                        <p:tgtEl>
                                          <p:spTgt spid="48"/>
                                        </p:tgtEl>
                                      </p:cBhvr>
                                    </p:animEffect>
                                  </p:childTnLst>
                                </p:cTn>
                              </p:par>
                            </p:childTnLst>
                          </p:cTn>
                        </p:par>
                        <p:par>
                          <p:cTn id="96" fill="hold">
                            <p:stCondLst>
                              <p:cond delay="9000"/>
                            </p:stCondLst>
                            <p:childTnLst>
                              <p:par>
                                <p:cTn id="97" presetID="53" presetClass="entr" presetSubtype="16" fill="hold" grpId="0" nodeType="afterEffect">
                                  <p:stCondLst>
                                    <p:cond delay="0"/>
                                  </p:stCondLst>
                                  <p:childTnLst>
                                    <p:set>
                                      <p:cBhvr>
                                        <p:cTn id="98" dur="1" fill="hold">
                                          <p:stCondLst>
                                            <p:cond delay="0"/>
                                          </p:stCondLst>
                                        </p:cTn>
                                        <p:tgtEl>
                                          <p:spTgt spid="55">
                                            <p:txEl>
                                              <p:pRg st="0" end="0"/>
                                            </p:txEl>
                                          </p:spTgt>
                                        </p:tgtEl>
                                        <p:attrNameLst>
                                          <p:attrName>style.visibility</p:attrName>
                                        </p:attrNameLst>
                                      </p:cBhvr>
                                      <p:to>
                                        <p:strVal val="visible"/>
                                      </p:to>
                                    </p:set>
                                    <p:anim calcmode="lin" valueType="num">
                                      <p:cBhvr>
                                        <p:cTn id="99" dur="3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00" dur="3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101" dur="3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2" grpId="0"/>
      <p:bldP spid="23" grpId="0" animBg="1"/>
      <p:bldP spid="24" grpId="0" build="p">
        <p:tmplLst>
          <p:tmpl lvl="1">
            <p:tnLst>
              <p:par>
                <p:cTn presetID="42" presetClass="entr" presetSubtype="0"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Effect transition="in" filter="fade">
                      <p:cBhvr>
                        <p:cTn dur="400"/>
                        <p:tgtEl>
                          <p:spTgt spid="24"/>
                        </p:tgtEl>
                      </p:cBhvr>
                    </p:animEffect>
                    <p:anim calcmode="lin" valueType="num">
                      <p:cBhvr>
                        <p:cTn dur="400" fill="hold"/>
                        <p:tgtEl>
                          <p:spTgt spid="24"/>
                        </p:tgtEl>
                        <p:attrNameLst>
                          <p:attrName>ppt_x</p:attrName>
                        </p:attrNameLst>
                      </p:cBhvr>
                      <p:tavLst>
                        <p:tav tm="0">
                          <p:val>
                            <p:strVal val="#ppt_x"/>
                          </p:val>
                        </p:tav>
                        <p:tav tm="100000">
                          <p:val>
                            <p:strVal val="#ppt_x"/>
                          </p:val>
                        </p:tav>
                      </p:tavLst>
                    </p:anim>
                    <p:anim calcmode="lin" valueType="num">
                      <p:cBhvr>
                        <p:cTn dur="400" fill="hold"/>
                        <p:tgtEl>
                          <p:spTgt spid="24"/>
                        </p:tgtEl>
                        <p:attrNameLst>
                          <p:attrName>ppt_y</p:attrName>
                        </p:attrNameLst>
                      </p:cBhvr>
                      <p:tavLst>
                        <p:tav tm="0">
                          <p:val>
                            <p:strVal val="#ppt_y+.1"/>
                          </p:val>
                        </p:tav>
                        <p:tav tm="100000">
                          <p:val>
                            <p:strVal val="#ppt_y"/>
                          </p:val>
                        </p:tav>
                      </p:tavLst>
                    </p:anim>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53" presetClass="entr" presetSubtype="16"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300" fill="hold"/>
                        <p:tgtEl>
                          <p:spTgt spid="27"/>
                        </p:tgtEl>
                        <p:attrNameLst>
                          <p:attrName>ppt_w</p:attrName>
                        </p:attrNameLst>
                      </p:cBhvr>
                      <p:tavLst>
                        <p:tav tm="0">
                          <p:val>
                            <p:fltVal val="0"/>
                          </p:val>
                        </p:tav>
                        <p:tav tm="100000">
                          <p:val>
                            <p:strVal val="#ppt_w"/>
                          </p:val>
                        </p:tav>
                      </p:tavLst>
                    </p:anim>
                    <p:anim calcmode="lin" valueType="num">
                      <p:cBhvr>
                        <p:cTn dur="300" fill="hold"/>
                        <p:tgtEl>
                          <p:spTgt spid="27"/>
                        </p:tgtEl>
                        <p:attrNameLst>
                          <p:attrName>ppt_h</p:attrName>
                        </p:attrNameLst>
                      </p:cBhvr>
                      <p:tavLst>
                        <p:tav tm="0">
                          <p:val>
                            <p:fltVal val="0"/>
                          </p:val>
                        </p:tav>
                        <p:tav tm="100000">
                          <p:val>
                            <p:strVal val="#ppt_h"/>
                          </p:val>
                        </p:tav>
                      </p:tavLst>
                    </p:anim>
                    <p:animEffect transition="in" filter="fade">
                      <p:cBhvr>
                        <p:cTn dur="300"/>
                        <p:tgtEl>
                          <p:spTgt spid="27"/>
                        </p:tgtEl>
                      </p:cBhvr>
                    </p:animEffect>
                  </p:childTnLst>
                </p:cTn>
              </p:par>
            </p:tnLst>
          </p:tmpl>
        </p:tmplLst>
      </p:bldP>
      <p:bldP spid="28" grpId="0"/>
      <p:bldP spid="29" grpId="0" animBg="1"/>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400"/>
                        <p:tgtEl>
                          <p:spTgt spid="30"/>
                        </p:tgtEl>
                      </p:cBhvr>
                    </p:animEffect>
                    <p:anim calcmode="lin" valueType="num">
                      <p:cBhvr>
                        <p:cTn dur="400" fill="hold"/>
                        <p:tgtEl>
                          <p:spTgt spid="30"/>
                        </p:tgtEl>
                        <p:attrNameLst>
                          <p:attrName>ppt_x</p:attrName>
                        </p:attrNameLst>
                      </p:cBhvr>
                      <p:tavLst>
                        <p:tav tm="0">
                          <p:val>
                            <p:strVal val="#ppt_x"/>
                          </p:val>
                        </p:tav>
                        <p:tav tm="100000">
                          <p:val>
                            <p:strVal val="#ppt_x"/>
                          </p:val>
                        </p:tav>
                      </p:tavLst>
                    </p:anim>
                    <p:anim calcmode="lin" valueType="num">
                      <p:cBhvr>
                        <p:cTn dur="4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42" presetClass="entr" presetSubtype="0"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41" grpId="0"/>
      <p:bldP spid="42" grpId="0" animBg="1"/>
      <p:bldP spid="45" grpId="0" build="p">
        <p:tmplLst>
          <p:tmpl lvl="1">
            <p:tnLst>
              <p:par>
                <p:cTn presetID="42" presetClass="entr" presetSubtype="0"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fade">
                      <p:cBhvr>
                        <p:cTn dur="400"/>
                        <p:tgtEl>
                          <p:spTgt spid="45"/>
                        </p:tgtEl>
                      </p:cBhvr>
                    </p:animEffect>
                    <p:anim calcmode="lin" valueType="num">
                      <p:cBhvr>
                        <p:cTn dur="400" fill="hold"/>
                        <p:tgtEl>
                          <p:spTgt spid="45"/>
                        </p:tgtEl>
                        <p:attrNameLst>
                          <p:attrName>ppt_x</p:attrName>
                        </p:attrNameLst>
                      </p:cBhvr>
                      <p:tavLst>
                        <p:tav tm="0">
                          <p:val>
                            <p:strVal val="#ppt_x"/>
                          </p:val>
                        </p:tav>
                        <p:tav tm="100000">
                          <p:val>
                            <p:strVal val="#ppt_x"/>
                          </p:val>
                        </p:tav>
                      </p:tavLst>
                    </p:anim>
                    <p:anim calcmode="lin" valueType="num">
                      <p:cBhvr>
                        <p:cTn dur="400" fill="hold"/>
                        <p:tgtEl>
                          <p:spTgt spid="45"/>
                        </p:tgtEl>
                        <p:attrNameLst>
                          <p:attrName>ppt_y</p:attrName>
                        </p:attrNameLst>
                      </p:cBhvr>
                      <p:tavLst>
                        <p:tav tm="0">
                          <p:val>
                            <p:strVal val="#ppt_y+.1"/>
                          </p:val>
                        </p:tav>
                        <p:tav tm="100000">
                          <p:val>
                            <p:strVal val="#ppt_y"/>
                          </p:val>
                        </p:tav>
                      </p:tavLst>
                    </p:anim>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anim calcmode="lin" valueType="num">
                      <p:cBhvr>
                        <p:cTn dur="500" fill="hold"/>
                        <p:tgtEl>
                          <p:spTgt spid="46"/>
                        </p:tgtEl>
                        <p:attrNameLst>
                          <p:attrName>ppt_x</p:attrName>
                        </p:attrNameLst>
                      </p:cBhvr>
                      <p:tavLst>
                        <p:tav tm="0">
                          <p:val>
                            <p:strVal val="#ppt_x"/>
                          </p:val>
                        </p:tav>
                        <p:tav tm="100000">
                          <p:val>
                            <p:strVal val="#ppt_x"/>
                          </p:val>
                        </p:tav>
                      </p:tavLst>
                    </p:anim>
                    <p:anim calcmode="lin" valueType="num">
                      <p:cBhvr>
                        <p:cTn dur="500" fill="hold"/>
                        <p:tgtEl>
                          <p:spTgt spid="46"/>
                        </p:tgtEl>
                        <p:attrNameLst>
                          <p:attrName>ppt_y</p:attrName>
                        </p:attrNameLst>
                      </p:cBhvr>
                      <p:tavLst>
                        <p:tav tm="0">
                          <p:val>
                            <p:strVal val="#ppt_y+.1"/>
                          </p:val>
                        </p:tav>
                        <p:tav tm="100000">
                          <p:val>
                            <p:strVal val="#ppt_y"/>
                          </p:val>
                        </p:tav>
                      </p:tavLst>
                    </p:anim>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300" fill="hold"/>
                        <p:tgtEl>
                          <p:spTgt spid="55"/>
                        </p:tgtEl>
                        <p:attrNameLst>
                          <p:attrName>ppt_w</p:attrName>
                        </p:attrNameLst>
                      </p:cBhvr>
                      <p:tavLst>
                        <p:tav tm="0">
                          <p:val>
                            <p:fltVal val="0"/>
                          </p:val>
                        </p:tav>
                        <p:tav tm="100000">
                          <p:val>
                            <p:strVal val="#ppt_w"/>
                          </p:val>
                        </p:tav>
                      </p:tavLst>
                    </p:anim>
                    <p:anim calcmode="lin" valueType="num">
                      <p:cBhvr>
                        <p:cTn dur="300" fill="hold"/>
                        <p:tgtEl>
                          <p:spTgt spid="55"/>
                        </p:tgtEl>
                        <p:attrNameLst>
                          <p:attrName>ppt_h</p:attrName>
                        </p:attrNameLst>
                      </p:cBhvr>
                      <p:tavLst>
                        <p:tav tm="0">
                          <p:val>
                            <p:fltVal val="0"/>
                          </p:val>
                        </p:tav>
                        <p:tav tm="100000">
                          <p:val>
                            <p:strVal val="#ppt_h"/>
                          </p:val>
                        </p:tav>
                      </p:tavLst>
                    </p:anim>
                    <p:animEffect transition="in" filter="fade">
                      <p:cBhvr>
                        <p:cTn dur="300"/>
                        <p:tgtEl>
                          <p:spTgt spid="55"/>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2" name="Picture Placeholder 2"/>
          <p:cNvSpPr>
            <a:spLocks noGrp="1"/>
          </p:cNvSpPr>
          <p:nvPr>
            <p:ph type="pic" sz="quarter" idx="48"/>
          </p:nvPr>
        </p:nvSpPr>
        <p:spPr>
          <a:xfrm>
            <a:off x="452438" y="1049869"/>
            <a:ext cx="3903662" cy="1718731"/>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23" name="Rectangle 22"/>
          <p:cNvSpPr/>
          <p:nvPr userDrawn="1"/>
        </p:nvSpPr>
        <p:spPr>
          <a:xfrm>
            <a:off x="452437" y="2768600"/>
            <a:ext cx="3903663" cy="3238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 Placeholder 7"/>
          <p:cNvSpPr>
            <a:spLocks noGrp="1"/>
          </p:cNvSpPr>
          <p:nvPr>
            <p:ph type="body" sz="quarter" idx="65" hasCustomPrompt="1"/>
          </p:nvPr>
        </p:nvSpPr>
        <p:spPr>
          <a:xfrm>
            <a:off x="524405" y="2812105"/>
            <a:ext cx="3742795" cy="215999"/>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3" name="Picture Placeholder 2"/>
          <p:cNvSpPr>
            <a:spLocks noGrp="1"/>
          </p:cNvSpPr>
          <p:nvPr>
            <p:ph type="pic" sz="quarter" idx="66"/>
          </p:nvPr>
        </p:nvSpPr>
        <p:spPr>
          <a:xfrm>
            <a:off x="4778376" y="1049869"/>
            <a:ext cx="3903662" cy="1718731"/>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44" name="Rectangle 43"/>
          <p:cNvSpPr/>
          <p:nvPr userDrawn="1"/>
        </p:nvSpPr>
        <p:spPr>
          <a:xfrm>
            <a:off x="4778375" y="2768600"/>
            <a:ext cx="3903663" cy="3238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 Placeholder 7"/>
          <p:cNvSpPr>
            <a:spLocks noGrp="1"/>
          </p:cNvSpPr>
          <p:nvPr>
            <p:ph type="body" sz="quarter" idx="67" hasCustomPrompt="1"/>
          </p:nvPr>
        </p:nvSpPr>
        <p:spPr>
          <a:xfrm>
            <a:off x="4850343" y="2812105"/>
            <a:ext cx="3742795" cy="215999"/>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4" name="Picture Placeholder 2"/>
          <p:cNvSpPr>
            <a:spLocks noGrp="1"/>
          </p:cNvSpPr>
          <p:nvPr>
            <p:ph type="pic" sz="quarter" idx="68"/>
          </p:nvPr>
        </p:nvSpPr>
        <p:spPr>
          <a:xfrm>
            <a:off x="452438" y="3246969"/>
            <a:ext cx="3903662" cy="1718731"/>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56" name="Rectangle 55"/>
          <p:cNvSpPr/>
          <p:nvPr userDrawn="1"/>
        </p:nvSpPr>
        <p:spPr>
          <a:xfrm>
            <a:off x="452437" y="4965700"/>
            <a:ext cx="3903663" cy="32389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 Placeholder 7"/>
          <p:cNvSpPr>
            <a:spLocks noGrp="1"/>
          </p:cNvSpPr>
          <p:nvPr>
            <p:ph type="body" sz="quarter" idx="69" hasCustomPrompt="1"/>
          </p:nvPr>
        </p:nvSpPr>
        <p:spPr>
          <a:xfrm>
            <a:off x="524405" y="5009205"/>
            <a:ext cx="3742795" cy="215999"/>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8" name="Picture Placeholder 2"/>
          <p:cNvSpPr>
            <a:spLocks noGrp="1"/>
          </p:cNvSpPr>
          <p:nvPr>
            <p:ph type="pic" sz="quarter" idx="70"/>
          </p:nvPr>
        </p:nvSpPr>
        <p:spPr>
          <a:xfrm>
            <a:off x="4778376" y="3246969"/>
            <a:ext cx="3903662" cy="1718731"/>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59" name="Rectangle 58"/>
          <p:cNvSpPr/>
          <p:nvPr userDrawn="1"/>
        </p:nvSpPr>
        <p:spPr>
          <a:xfrm>
            <a:off x="4778375" y="4965700"/>
            <a:ext cx="3903663" cy="32389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 Placeholder 7"/>
          <p:cNvSpPr>
            <a:spLocks noGrp="1"/>
          </p:cNvSpPr>
          <p:nvPr>
            <p:ph type="body" sz="quarter" idx="71" hasCustomPrompt="1"/>
          </p:nvPr>
        </p:nvSpPr>
        <p:spPr>
          <a:xfrm>
            <a:off x="4850343" y="5009205"/>
            <a:ext cx="3742795" cy="215999"/>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246453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Effect transition="in" filter="fade">
                                      <p:cBhvr>
                                        <p:cTn id="19" dur="1000"/>
                                        <p:tgtEl>
                                          <p:spTgt spid="22"/>
                                        </p:tgtEl>
                                      </p:cBhvr>
                                    </p:animEffect>
                                  </p:childTnLst>
                                </p:cTn>
                              </p:par>
                            </p:childTnLst>
                          </p:cTn>
                        </p:par>
                        <p:par>
                          <p:cTn id="20" fill="hold">
                            <p:stCondLst>
                              <p:cond delay="18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40">
                                            <p:txEl>
                                              <p:pRg st="0" end="0"/>
                                            </p:txEl>
                                          </p:spTgt>
                                        </p:tgtEl>
                                        <p:attrNameLst>
                                          <p:attrName>style.visibility</p:attrName>
                                        </p:attrNameLst>
                                      </p:cBhvr>
                                      <p:to>
                                        <p:strVal val="visible"/>
                                      </p:to>
                                    </p:set>
                                    <p:animEffect transition="in" filter="fade">
                                      <p:cBhvr>
                                        <p:cTn id="26" dur="500"/>
                                        <p:tgtEl>
                                          <p:spTgt spid="40">
                                            <p:txEl>
                                              <p:pRg st="0" end="0"/>
                                            </p:txEl>
                                          </p:spTgt>
                                        </p:tgtEl>
                                      </p:cBhvr>
                                    </p:animEffect>
                                    <p:anim calcmode="lin" valueType="num">
                                      <p:cBhvr>
                                        <p:cTn id="27"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40">
                                            <p:txEl>
                                              <p:pRg st="0" end="0"/>
                                            </p:txEl>
                                          </p:spTgt>
                                        </p:tgtEl>
                                        <p:attrNameLst>
                                          <p:attrName>ppt_y</p:attrName>
                                        </p:attrNameLst>
                                      </p:cBhvr>
                                      <p:tavLst>
                                        <p:tav tm="0">
                                          <p:val>
                                            <p:strVal val="#ppt_y+.1"/>
                                          </p:val>
                                        </p:tav>
                                        <p:tav tm="100000">
                                          <p:val>
                                            <p:strVal val="#ppt_y"/>
                                          </p:val>
                                        </p:tav>
                                      </p:tavLst>
                                    </p:anim>
                                  </p:childTnLst>
                                </p:cTn>
                              </p:par>
                              <p:par>
                                <p:cTn id="29" presetID="53" presetClass="entr" presetSubtype="16" fill="hold" grpId="0" nodeType="withEffect" nodePh="1">
                                  <p:stCondLst>
                                    <p:cond delay="800"/>
                                  </p:stCondLst>
                                  <p:endCondLst>
                                    <p:cond evt="begin" delay="0">
                                      <p:tn val="29"/>
                                    </p:cond>
                                  </p:endCondLst>
                                  <p:childTnLst>
                                    <p:set>
                                      <p:cBhvr>
                                        <p:cTn id="30" dur="1" fill="hold">
                                          <p:stCondLst>
                                            <p:cond delay="0"/>
                                          </p:stCondLst>
                                        </p:cTn>
                                        <p:tgtEl>
                                          <p:spTgt spid="43"/>
                                        </p:tgtEl>
                                        <p:attrNameLst>
                                          <p:attrName>style.visibility</p:attrName>
                                        </p:attrNameLst>
                                      </p:cBhvr>
                                      <p:to>
                                        <p:strVal val="visible"/>
                                      </p:to>
                                    </p:set>
                                    <p:anim calcmode="lin" valueType="num">
                                      <p:cBhvr>
                                        <p:cTn id="31" dur="1000" fill="hold"/>
                                        <p:tgtEl>
                                          <p:spTgt spid="43"/>
                                        </p:tgtEl>
                                        <p:attrNameLst>
                                          <p:attrName>ppt_w</p:attrName>
                                        </p:attrNameLst>
                                      </p:cBhvr>
                                      <p:tavLst>
                                        <p:tav tm="0">
                                          <p:val>
                                            <p:fltVal val="0"/>
                                          </p:val>
                                        </p:tav>
                                        <p:tav tm="100000">
                                          <p:val>
                                            <p:strVal val="#ppt_w"/>
                                          </p:val>
                                        </p:tav>
                                      </p:tavLst>
                                    </p:anim>
                                    <p:anim calcmode="lin" valueType="num">
                                      <p:cBhvr>
                                        <p:cTn id="32" dur="1000" fill="hold"/>
                                        <p:tgtEl>
                                          <p:spTgt spid="43"/>
                                        </p:tgtEl>
                                        <p:attrNameLst>
                                          <p:attrName>ppt_h</p:attrName>
                                        </p:attrNameLst>
                                      </p:cBhvr>
                                      <p:tavLst>
                                        <p:tav tm="0">
                                          <p:val>
                                            <p:fltVal val="0"/>
                                          </p:val>
                                        </p:tav>
                                        <p:tav tm="100000">
                                          <p:val>
                                            <p:strVal val="#ppt_h"/>
                                          </p:val>
                                        </p:tav>
                                      </p:tavLst>
                                    </p:anim>
                                    <p:animEffect transition="in" filter="fade">
                                      <p:cBhvr>
                                        <p:cTn id="33" dur="1000"/>
                                        <p:tgtEl>
                                          <p:spTgt spid="43"/>
                                        </p:tgtEl>
                                      </p:cBhvr>
                                    </p:animEffect>
                                  </p:childTnLst>
                                </p:cTn>
                              </p:par>
                            </p:childTnLst>
                          </p:cTn>
                        </p:par>
                        <p:par>
                          <p:cTn id="34" fill="hold">
                            <p:stCondLst>
                              <p:cond delay="3600"/>
                            </p:stCondLst>
                            <p:childTnLst>
                              <p:par>
                                <p:cTn id="35" presetID="22" presetClass="entr" presetSubtype="8"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par>
                                <p:cTn id="38" presetID="42" presetClass="entr" presetSubtype="0" fill="hold" grpId="0" nodeType="withEffect">
                                  <p:stCondLst>
                                    <p:cond delay="200"/>
                                  </p:stCondLst>
                                  <p:childTnLst>
                                    <p:set>
                                      <p:cBhvr>
                                        <p:cTn id="39" dur="1" fill="hold">
                                          <p:stCondLst>
                                            <p:cond delay="0"/>
                                          </p:stCondLst>
                                        </p:cTn>
                                        <p:tgtEl>
                                          <p:spTgt spid="47">
                                            <p:txEl>
                                              <p:pRg st="0" end="0"/>
                                            </p:txEl>
                                          </p:spTgt>
                                        </p:tgtEl>
                                        <p:attrNameLst>
                                          <p:attrName>style.visibility</p:attrName>
                                        </p:attrNameLst>
                                      </p:cBhvr>
                                      <p:to>
                                        <p:strVal val="visible"/>
                                      </p:to>
                                    </p:set>
                                    <p:animEffect transition="in" filter="fade">
                                      <p:cBhvr>
                                        <p:cTn id="40" dur="500"/>
                                        <p:tgtEl>
                                          <p:spTgt spid="47">
                                            <p:txEl>
                                              <p:pRg st="0" end="0"/>
                                            </p:txEl>
                                          </p:spTgt>
                                        </p:tgtEl>
                                      </p:cBhvr>
                                    </p:animEffect>
                                    <p:anim calcmode="lin" valueType="num">
                                      <p:cBhvr>
                                        <p:cTn id="41"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47">
                                            <p:txEl>
                                              <p:pRg st="0" end="0"/>
                                            </p:txEl>
                                          </p:spTgt>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nodePh="1">
                                  <p:stCondLst>
                                    <p:cond delay="800"/>
                                  </p:stCondLst>
                                  <p:endCondLst>
                                    <p:cond evt="begin" delay="0">
                                      <p:tn val="43"/>
                                    </p:cond>
                                  </p:endCondLst>
                                  <p:childTnLst>
                                    <p:set>
                                      <p:cBhvr>
                                        <p:cTn id="44" dur="1" fill="hold">
                                          <p:stCondLst>
                                            <p:cond delay="0"/>
                                          </p:stCondLst>
                                        </p:cTn>
                                        <p:tgtEl>
                                          <p:spTgt spid="54"/>
                                        </p:tgtEl>
                                        <p:attrNameLst>
                                          <p:attrName>style.visibility</p:attrName>
                                        </p:attrNameLst>
                                      </p:cBhvr>
                                      <p:to>
                                        <p:strVal val="visible"/>
                                      </p:to>
                                    </p:set>
                                    <p:anim calcmode="lin" valueType="num">
                                      <p:cBhvr>
                                        <p:cTn id="45" dur="1000" fill="hold"/>
                                        <p:tgtEl>
                                          <p:spTgt spid="54"/>
                                        </p:tgtEl>
                                        <p:attrNameLst>
                                          <p:attrName>ppt_w</p:attrName>
                                        </p:attrNameLst>
                                      </p:cBhvr>
                                      <p:tavLst>
                                        <p:tav tm="0">
                                          <p:val>
                                            <p:fltVal val="0"/>
                                          </p:val>
                                        </p:tav>
                                        <p:tav tm="100000">
                                          <p:val>
                                            <p:strVal val="#ppt_w"/>
                                          </p:val>
                                        </p:tav>
                                      </p:tavLst>
                                    </p:anim>
                                    <p:anim calcmode="lin" valueType="num">
                                      <p:cBhvr>
                                        <p:cTn id="46" dur="1000" fill="hold"/>
                                        <p:tgtEl>
                                          <p:spTgt spid="54"/>
                                        </p:tgtEl>
                                        <p:attrNameLst>
                                          <p:attrName>ppt_h</p:attrName>
                                        </p:attrNameLst>
                                      </p:cBhvr>
                                      <p:tavLst>
                                        <p:tav tm="0">
                                          <p:val>
                                            <p:fltVal val="0"/>
                                          </p:val>
                                        </p:tav>
                                        <p:tav tm="100000">
                                          <p:val>
                                            <p:strVal val="#ppt_h"/>
                                          </p:val>
                                        </p:tav>
                                      </p:tavLst>
                                    </p:anim>
                                    <p:animEffect transition="in" filter="fade">
                                      <p:cBhvr>
                                        <p:cTn id="47" dur="1000"/>
                                        <p:tgtEl>
                                          <p:spTgt spid="54"/>
                                        </p:tgtEl>
                                      </p:cBhvr>
                                    </p:animEffect>
                                  </p:childTnLst>
                                </p:cTn>
                              </p:par>
                            </p:childTnLst>
                          </p:cTn>
                        </p:par>
                        <p:par>
                          <p:cTn id="48" fill="hold">
                            <p:stCondLst>
                              <p:cond delay="5400"/>
                            </p:stCondLst>
                            <p:childTnLst>
                              <p:par>
                                <p:cTn id="49" presetID="22" presetClass="entr" presetSubtype="8"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left)">
                                      <p:cBhvr>
                                        <p:cTn id="51" dur="500"/>
                                        <p:tgtEl>
                                          <p:spTgt spid="56"/>
                                        </p:tgtEl>
                                      </p:cBhvr>
                                    </p:animEffect>
                                  </p:childTnLst>
                                </p:cTn>
                              </p:par>
                              <p:par>
                                <p:cTn id="52" presetID="42" presetClass="entr" presetSubtype="0" fill="hold" grpId="0" nodeType="withEffect">
                                  <p:stCondLst>
                                    <p:cond delay="200"/>
                                  </p:stCondLst>
                                  <p:childTnLst>
                                    <p:set>
                                      <p:cBhvr>
                                        <p:cTn id="53" dur="1" fill="hold">
                                          <p:stCondLst>
                                            <p:cond delay="0"/>
                                          </p:stCondLst>
                                        </p:cTn>
                                        <p:tgtEl>
                                          <p:spTgt spid="57">
                                            <p:txEl>
                                              <p:pRg st="0" end="0"/>
                                            </p:txEl>
                                          </p:spTgt>
                                        </p:tgtEl>
                                        <p:attrNameLst>
                                          <p:attrName>style.visibility</p:attrName>
                                        </p:attrNameLst>
                                      </p:cBhvr>
                                      <p:to>
                                        <p:strVal val="visible"/>
                                      </p:to>
                                    </p:set>
                                    <p:animEffect transition="in" filter="fade">
                                      <p:cBhvr>
                                        <p:cTn id="54" dur="500"/>
                                        <p:tgtEl>
                                          <p:spTgt spid="57">
                                            <p:txEl>
                                              <p:pRg st="0" end="0"/>
                                            </p:txEl>
                                          </p:spTgt>
                                        </p:tgtEl>
                                      </p:cBhvr>
                                    </p:animEffect>
                                    <p:anim calcmode="lin" valueType="num">
                                      <p:cBhvr>
                                        <p:cTn id="55"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57">
                                            <p:txEl>
                                              <p:pRg st="0" end="0"/>
                                            </p:txEl>
                                          </p:spTgt>
                                        </p:tgtEl>
                                        <p:attrNameLst>
                                          <p:attrName>ppt_y</p:attrName>
                                        </p:attrNameLst>
                                      </p:cBhvr>
                                      <p:tavLst>
                                        <p:tav tm="0">
                                          <p:val>
                                            <p:strVal val="#ppt_y+.1"/>
                                          </p:val>
                                        </p:tav>
                                        <p:tav tm="100000">
                                          <p:val>
                                            <p:strVal val="#ppt_y"/>
                                          </p:val>
                                        </p:tav>
                                      </p:tavLst>
                                    </p:anim>
                                  </p:childTnLst>
                                </p:cTn>
                              </p:par>
                              <p:par>
                                <p:cTn id="57" presetID="53" presetClass="entr" presetSubtype="16" fill="hold" grpId="0" nodeType="withEffect" nodePh="1">
                                  <p:stCondLst>
                                    <p:cond delay="800"/>
                                  </p:stCondLst>
                                  <p:endCondLst>
                                    <p:cond evt="begin" delay="0">
                                      <p:tn val="57"/>
                                    </p:cond>
                                  </p:endCondLst>
                                  <p:childTnLst>
                                    <p:set>
                                      <p:cBhvr>
                                        <p:cTn id="58" dur="1" fill="hold">
                                          <p:stCondLst>
                                            <p:cond delay="0"/>
                                          </p:stCondLst>
                                        </p:cTn>
                                        <p:tgtEl>
                                          <p:spTgt spid="58"/>
                                        </p:tgtEl>
                                        <p:attrNameLst>
                                          <p:attrName>style.visibility</p:attrName>
                                        </p:attrNameLst>
                                      </p:cBhvr>
                                      <p:to>
                                        <p:strVal val="visible"/>
                                      </p:to>
                                    </p:set>
                                    <p:anim calcmode="lin" valueType="num">
                                      <p:cBhvr>
                                        <p:cTn id="59" dur="1000" fill="hold"/>
                                        <p:tgtEl>
                                          <p:spTgt spid="58"/>
                                        </p:tgtEl>
                                        <p:attrNameLst>
                                          <p:attrName>ppt_w</p:attrName>
                                        </p:attrNameLst>
                                      </p:cBhvr>
                                      <p:tavLst>
                                        <p:tav tm="0">
                                          <p:val>
                                            <p:fltVal val="0"/>
                                          </p:val>
                                        </p:tav>
                                        <p:tav tm="100000">
                                          <p:val>
                                            <p:strVal val="#ppt_w"/>
                                          </p:val>
                                        </p:tav>
                                      </p:tavLst>
                                    </p:anim>
                                    <p:anim calcmode="lin" valueType="num">
                                      <p:cBhvr>
                                        <p:cTn id="60" dur="1000" fill="hold"/>
                                        <p:tgtEl>
                                          <p:spTgt spid="58"/>
                                        </p:tgtEl>
                                        <p:attrNameLst>
                                          <p:attrName>ppt_h</p:attrName>
                                        </p:attrNameLst>
                                      </p:cBhvr>
                                      <p:tavLst>
                                        <p:tav tm="0">
                                          <p:val>
                                            <p:fltVal val="0"/>
                                          </p:val>
                                        </p:tav>
                                        <p:tav tm="100000">
                                          <p:val>
                                            <p:strVal val="#ppt_h"/>
                                          </p:val>
                                        </p:tav>
                                      </p:tavLst>
                                    </p:anim>
                                    <p:animEffect transition="in" filter="fade">
                                      <p:cBhvr>
                                        <p:cTn id="61" dur="1000"/>
                                        <p:tgtEl>
                                          <p:spTgt spid="58"/>
                                        </p:tgtEl>
                                      </p:cBhvr>
                                    </p:animEffect>
                                  </p:childTnLst>
                                </p:cTn>
                              </p:par>
                            </p:childTnLst>
                          </p:cTn>
                        </p:par>
                        <p:par>
                          <p:cTn id="62" fill="hold">
                            <p:stCondLst>
                              <p:cond delay="7200"/>
                            </p:stCondLst>
                            <p:childTnLst>
                              <p:par>
                                <p:cTn id="63" presetID="22" presetClass="entr" presetSubtype="8" fill="hold" grpId="0"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left)">
                                      <p:cBhvr>
                                        <p:cTn id="65" dur="500"/>
                                        <p:tgtEl>
                                          <p:spTgt spid="59"/>
                                        </p:tgtEl>
                                      </p:cBhvr>
                                    </p:animEffect>
                                  </p:childTnLst>
                                </p:cTn>
                              </p:par>
                              <p:par>
                                <p:cTn id="66" presetID="42" presetClass="entr" presetSubtype="0" fill="hold" grpId="0" nodeType="withEffect">
                                  <p:stCondLst>
                                    <p:cond delay="200"/>
                                  </p:stCondLst>
                                  <p:childTnLst>
                                    <p:set>
                                      <p:cBhvr>
                                        <p:cTn id="67" dur="1" fill="hold">
                                          <p:stCondLst>
                                            <p:cond delay="0"/>
                                          </p:stCondLst>
                                        </p:cTn>
                                        <p:tgtEl>
                                          <p:spTgt spid="60">
                                            <p:txEl>
                                              <p:pRg st="0" end="0"/>
                                            </p:txEl>
                                          </p:spTgt>
                                        </p:tgtEl>
                                        <p:attrNameLst>
                                          <p:attrName>style.visibility</p:attrName>
                                        </p:attrNameLst>
                                      </p:cBhvr>
                                      <p:to>
                                        <p:strVal val="visible"/>
                                      </p:to>
                                    </p:set>
                                    <p:animEffect transition="in" filter="fade">
                                      <p:cBhvr>
                                        <p:cTn id="68" dur="500"/>
                                        <p:tgtEl>
                                          <p:spTgt spid="60">
                                            <p:txEl>
                                              <p:pRg st="0" end="0"/>
                                            </p:txEl>
                                          </p:spTgt>
                                        </p:tgtEl>
                                      </p:cBhvr>
                                    </p:animEffect>
                                    <p:anim calcmode="lin" valueType="num">
                                      <p:cBhvr>
                                        <p:cTn id="69"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70" dur="500" fill="hold"/>
                                        <p:tgtEl>
                                          <p:spTgt spid="6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2" grpId="0"/>
      <p:bldP spid="23" grpId="0" animBg="1"/>
      <p:bldP spid="40" grpId="0" build="p">
        <p:tmplLst>
          <p:tmpl lvl="1">
            <p:tnLst>
              <p:par>
                <p:cTn presetID="42" presetClass="entr" presetSubtype="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anim calcmode="lin" valueType="num">
                      <p:cBhvr>
                        <p:cTn dur="500" fill="hold"/>
                        <p:tgtEl>
                          <p:spTgt spid="40"/>
                        </p:tgtEl>
                        <p:attrNameLst>
                          <p:attrName>ppt_x</p:attrName>
                        </p:attrNameLst>
                      </p:cBhvr>
                      <p:tavLst>
                        <p:tav tm="0">
                          <p:val>
                            <p:strVal val="#ppt_x"/>
                          </p:val>
                        </p:tav>
                        <p:tav tm="100000">
                          <p:val>
                            <p:strVal val="#ppt_x"/>
                          </p:val>
                        </p:tav>
                      </p:tavLst>
                    </p:anim>
                    <p:anim calcmode="lin" valueType="num">
                      <p:cBhvr>
                        <p:cTn dur="500" fill="hold"/>
                        <p:tgtEl>
                          <p:spTgt spid="40"/>
                        </p:tgtEl>
                        <p:attrNameLst>
                          <p:attrName>ppt_y</p:attrName>
                        </p:attrNameLst>
                      </p:cBhvr>
                      <p:tavLst>
                        <p:tav tm="0">
                          <p:val>
                            <p:strVal val="#ppt_y+.1"/>
                          </p:val>
                        </p:tav>
                        <p:tav tm="100000">
                          <p:val>
                            <p:strVal val="#ppt_y"/>
                          </p:val>
                        </p:tav>
                      </p:tavLst>
                    </p:anim>
                  </p:childTnLst>
                </p:cTn>
              </p:par>
            </p:tnLst>
          </p:tmpl>
        </p:tmplLst>
      </p:bldP>
      <p:bldP spid="43" grpId="0"/>
      <p:bldP spid="44" grpId="0" animBg="1"/>
      <p:bldP spid="47" grpId="0" build="p">
        <p:tmplLst>
          <p:tmpl lvl="1">
            <p:tnLst>
              <p:par>
                <p:cTn presetID="42" presetClass="entr" presetSubtype="0"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anim calcmode="lin" valueType="num">
                      <p:cBhvr>
                        <p:cTn dur="500" fill="hold"/>
                        <p:tgtEl>
                          <p:spTgt spid="47"/>
                        </p:tgtEl>
                        <p:attrNameLst>
                          <p:attrName>ppt_x</p:attrName>
                        </p:attrNameLst>
                      </p:cBhvr>
                      <p:tavLst>
                        <p:tav tm="0">
                          <p:val>
                            <p:strVal val="#ppt_x"/>
                          </p:val>
                        </p:tav>
                        <p:tav tm="100000">
                          <p:val>
                            <p:strVal val="#ppt_x"/>
                          </p:val>
                        </p:tav>
                      </p:tavLst>
                    </p:anim>
                    <p:anim calcmode="lin" valueType="num">
                      <p:cBhvr>
                        <p:cTn dur="500" fill="hold"/>
                        <p:tgtEl>
                          <p:spTgt spid="47"/>
                        </p:tgtEl>
                        <p:attrNameLst>
                          <p:attrName>ppt_y</p:attrName>
                        </p:attrNameLst>
                      </p:cBhvr>
                      <p:tavLst>
                        <p:tav tm="0">
                          <p:val>
                            <p:strVal val="#ppt_y+.1"/>
                          </p:val>
                        </p:tav>
                        <p:tav tm="100000">
                          <p:val>
                            <p:strVal val="#ppt_y"/>
                          </p:val>
                        </p:tav>
                      </p:tavLst>
                    </p:anim>
                  </p:childTnLst>
                </p:cTn>
              </p:par>
            </p:tnLst>
          </p:tmpl>
        </p:tmplLst>
      </p:bldP>
      <p:bldP spid="54" grpId="0"/>
      <p:bldP spid="56" grpId="0" animBg="1"/>
      <p:bldP spid="57" grpId="0" build="p">
        <p:tmplLst>
          <p:tmpl lvl="1">
            <p:tnLst>
              <p:par>
                <p:cTn presetID="42" presetClass="entr" presetSubtype="0"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anim calcmode="lin" valueType="num">
                      <p:cBhvr>
                        <p:cTn dur="500" fill="hold"/>
                        <p:tgtEl>
                          <p:spTgt spid="57"/>
                        </p:tgtEl>
                        <p:attrNameLst>
                          <p:attrName>ppt_x</p:attrName>
                        </p:attrNameLst>
                      </p:cBhvr>
                      <p:tavLst>
                        <p:tav tm="0">
                          <p:val>
                            <p:strVal val="#ppt_x"/>
                          </p:val>
                        </p:tav>
                        <p:tav tm="100000">
                          <p:val>
                            <p:strVal val="#ppt_x"/>
                          </p:val>
                        </p:tav>
                      </p:tavLst>
                    </p:anim>
                    <p:anim calcmode="lin" valueType="num">
                      <p:cBhvr>
                        <p:cTn dur="500" fill="hold"/>
                        <p:tgtEl>
                          <p:spTgt spid="57"/>
                        </p:tgtEl>
                        <p:attrNameLst>
                          <p:attrName>ppt_y</p:attrName>
                        </p:attrNameLst>
                      </p:cBhvr>
                      <p:tavLst>
                        <p:tav tm="0">
                          <p:val>
                            <p:strVal val="#ppt_y+.1"/>
                          </p:val>
                        </p:tav>
                        <p:tav tm="100000">
                          <p:val>
                            <p:strVal val="#ppt_y"/>
                          </p:val>
                        </p:tav>
                      </p:tavLst>
                    </p:anim>
                  </p:childTnLst>
                </p:cTn>
              </p:par>
            </p:tnLst>
          </p:tmpl>
        </p:tmplLst>
      </p:bldP>
      <p:bldP spid="58" grpId="0"/>
      <p:bldP spid="59" grpId="0" animBg="1"/>
      <p:bldP spid="60" grpId="0" build="p">
        <p:tmplLst>
          <p:tmpl lvl="1">
            <p:tnLst>
              <p:par>
                <p:cTn presetID="42" presetClass="entr" presetSubtype="0"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anim calcmode="lin" valueType="num">
                      <p:cBhvr>
                        <p:cTn dur="500" fill="hold"/>
                        <p:tgtEl>
                          <p:spTgt spid="60"/>
                        </p:tgtEl>
                        <p:attrNameLst>
                          <p:attrName>ppt_x</p:attrName>
                        </p:attrNameLst>
                      </p:cBhvr>
                      <p:tavLst>
                        <p:tav tm="0">
                          <p:val>
                            <p:strVal val="#ppt_x"/>
                          </p:val>
                        </p:tav>
                        <p:tav tm="100000">
                          <p:val>
                            <p:strVal val="#ppt_x"/>
                          </p:val>
                        </p:tav>
                      </p:tavLst>
                    </p:anim>
                    <p:anim calcmode="lin" valueType="num">
                      <p:cBhvr>
                        <p:cTn dur="500" fill="hold"/>
                        <p:tgtEl>
                          <p:spTgt spid="6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ve images with descri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5" name="Picture Placeholder 2"/>
          <p:cNvSpPr>
            <a:spLocks noGrp="1"/>
          </p:cNvSpPr>
          <p:nvPr>
            <p:ph type="pic" sz="quarter" idx="48"/>
          </p:nvPr>
        </p:nvSpPr>
        <p:spPr>
          <a:xfrm>
            <a:off x="452437" y="1143001"/>
            <a:ext cx="1457327" cy="2819400"/>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55" name="Rectangle 54"/>
          <p:cNvSpPr/>
          <p:nvPr userDrawn="1"/>
        </p:nvSpPr>
        <p:spPr>
          <a:xfrm>
            <a:off x="452438" y="3962401"/>
            <a:ext cx="1457326" cy="10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Picture Placeholder 2"/>
          <p:cNvSpPr>
            <a:spLocks noGrp="1"/>
          </p:cNvSpPr>
          <p:nvPr>
            <p:ph type="pic" sz="quarter" idx="74"/>
          </p:nvPr>
        </p:nvSpPr>
        <p:spPr>
          <a:xfrm>
            <a:off x="2124600" y="1143001"/>
            <a:ext cx="1457327" cy="2819400"/>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68" name="Rectangle 67"/>
          <p:cNvSpPr/>
          <p:nvPr userDrawn="1"/>
        </p:nvSpPr>
        <p:spPr>
          <a:xfrm>
            <a:off x="2124600" y="3962401"/>
            <a:ext cx="1457326" cy="101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Picture Placeholder 2"/>
          <p:cNvSpPr>
            <a:spLocks noGrp="1"/>
          </p:cNvSpPr>
          <p:nvPr>
            <p:ph type="pic" sz="quarter" idx="75"/>
          </p:nvPr>
        </p:nvSpPr>
        <p:spPr>
          <a:xfrm>
            <a:off x="3813171" y="1143001"/>
            <a:ext cx="1457327" cy="2819400"/>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101" name="Rectangle 100"/>
          <p:cNvSpPr/>
          <p:nvPr userDrawn="1"/>
        </p:nvSpPr>
        <p:spPr>
          <a:xfrm>
            <a:off x="3808407" y="3962401"/>
            <a:ext cx="1457326" cy="10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Picture Placeholder 2"/>
          <p:cNvSpPr>
            <a:spLocks noGrp="1"/>
          </p:cNvSpPr>
          <p:nvPr>
            <p:ph type="pic" sz="quarter" idx="76"/>
          </p:nvPr>
        </p:nvSpPr>
        <p:spPr>
          <a:xfrm>
            <a:off x="5502271" y="1143001"/>
            <a:ext cx="1457327" cy="2819400"/>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23" name="Rectangle 22"/>
          <p:cNvSpPr/>
          <p:nvPr userDrawn="1"/>
        </p:nvSpPr>
        <p:spPr>
          <a:xfrm>
            <a:off x="5497507" y="3962401"/>
            <a:ext cx="1457326" cy="101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Picture Placeholder 2"/>
          <p:cNvSpPr>
            <a:spLocks noGrp="1"/>
          </p:cNvSpPr>
          <p:nvPr>
            <p:ph type="pic" sz="quarter" idx="77"/>
          </p:nvPr>
        </p:nvSpPr>
        <p:spPr>
          <a:xfrm>
            <a:off x="7216773" y="1143001"/>
            <a:ext cx="1457327" cy="2819400"/>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26" name="Rectangle 25"/>
          <p:cNvSpPr/>
          <p:nvPr userDrawn="1"/>
        </p:nvSpPr>
        <p:spPr>
          <a:xfrm>
            <a:off x="7212009" y="3962401"/>
            <a:ext cx="1457326" cy="101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Placeholder 2"/>
          <p:cNvSpPr>
            <a:spLocks noGrp="1"/>
          </p:cNvSpPr>
          <p:nvPr>
            <p:ph type="body" sz="quarter" idx="64" hasCustomPrompt="1"/>
          </p:nvPr>
        </p:nvSpPr>
        <p:spPr>
          <a:xfrm>
            <a:off x="443971" y="4636475"/>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28" name="Text Placeholder 7"/>
          <p:cNvSpPr>
            <a:spLocks noGrp="1"/>
          </p:cNvSpPr>
          <p:nvPr>
            <p:ph type="body" sz="quarter" idx="18" hasCustomPrompt="1"/>
          </p:nvPr>
        </p:nvSpPr>
        <p:spPr>
          <a:xfrm>
            <a:off x="427038" y="4257826"/>
            <a:ext cx="8247062" cy="359817"/>
          </a:xfrm>
          <a:prstGeom prst="rect">
            <a:avLst/>
          </a:prstGeom>
        </p:spPr>
        <p:txBody>
          <a:bodyPr vert="horz" lIns="0" tIns="40504" rIns="0" bIns="40504" anchor="ctr"/>
          <a:lstStyle>
            <a:lvl1pPr marL="0" indent="0" algn="l">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426839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ppt_w</p:attrName>
                                        </p:attrNameLst>
                                      </p:cBhvr>
                                      <p:tavLst>
                                        <p:tav tm="0">
                                          <p:val>
                                            <p:fltVal val="0"/>
                                          </p:val>
                                        </p:tav>
                                        <p:tav tm="100000">
                                          <p:val>
                                            <p:strVal val="#ppt_w"/>
                                          </p:val>
                                        </p:tav>
                                      </p:tavLst>
                                    </p:anim>
                                    <p:anim calcmode="lin" valueType="num">
                                      <p:cBhvr>
                                        <p:cTn id="18" dur="1000" fill="hold"/>
                                        <p:tgtEl>
                                          <p:spTgt spid="25"/>
                                        </p:tgtEl>
                                        <p:attrNameLst>
                                          <p:attrName>ppt_h</p:attrName>
                                        </p:attrNameLst>
                                      </p:cBhvr>
                                      <p:tavLst>
                                        <p:tav tm="0">
                                          <p:val>
                                            <p:fltVal val="0"/>
                                          </p:val>
                                        </p:tav>
                                        <p:tav tm="100000">
                                          <p:val>
                                            <p:strVal val="#ppt_h"/>
                                          </p:val>
                                        </p:tav>
                                      </p:tavLst>
                                    </p:anim>
                                    <p:animEffect transition="in" filter="fade">
                                      <p:cBhvr>
                                        <p:cTn id="19" dur="1000"/>
                                        <p:tgtEl>
                                          <p:spTgt spid="25"/>
                                        </p:tgtEl>
                                      </p:cBhvr>
                                    </p:animEffect>
                                  </p:childTnLst>
                                </p:cTn>
                              </p:par>
                            </p:childTnLst>
                          </p:cTn>
                        </p:par>
                        <p:par>
                          <p:cTn id="20" fill="hold">
                            <p:stCondLst>
                              <p:cond delay="1800"/>
                            </p:stCondLst>
                            <p:childTnLst>
                              <p:par>
                                <p:cTn id="21" presetID="22" presetClass="entr" presetSubtype="8"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par>
                                <p:cTn id="24" presetID="53" presetClass="entr" presetSubtype="16" fill="hold" grpId="0" nodeType="withEffect" nodePh="1">
                                  <p:stCondLst>
                                    <p:cond delay="800"/>
                                  </p:stCondLst>
                                  <p:endCondLst>
                                    <p:cond evt="begin" delay="0">
                                      <p:tn val="24"/>
                                    </p:cond>
                                  </p:end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childTnLst>
                          </p:cTn>
                        </p:par>
                        <p:par>
                          <p:cTn id="29" fill="hold">
                            <p:stCondLst>
                              <p:cond delay="3600"/>
                            </p:stCondLst>
                            <p:childTnLst>
                              <p:par>
                                <p:cTn id="30" presetID="22" presetClass="entr" presetSubtype="8" fill="hold" grpId="0" nodeType="after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wipe(left)">
                                      <p:cBhvr>
                                        <p:cTn id="32" dur="500"/>
                                        <p:tgtEl>
                                          <p:spTgt spid="68"/>
                                        </p:tgtEl>
                                      </p:cBhvr>
                                    </p:animEffect>
                                  </p:childTnLst>
                                </p:cTn>
                              </p:par>
                              <p:par>
                                <p:cTn id="33" presetID="53" presetClass="entr" presetSubtype="16" fill="hold" grpId="0" nodeType="withEffect" nodePh="1">
                                  <p:stCondLst>
                                    <p:cond delay="800"/>
                                  </p:stCondLst>
                                  <p:endCondLst>
                                    <p:cond evt="begin" delay="0">
                                      <p:tn val="33"/>
                                    </p:cond>
                                  </p:endCondLst>
                                  <p:childTnLst>
                                    <p:set>
                                      <p:cBhvr>
                                        <p:cTn id="34" dur="1" fill="hold">
                                          <p:stCondLst>
                                            <p:cond delay="0"/>
                                          </p:stCondLst>
                                        </p:cTn>
                                        <p:tgtEl>
                                          <p:spTgt spid="100"/>
                                        </p:tgtEl>
                                        <p:attrNameLst>
                                          <p:attrName>style.visibility</p:attrName>
                                        </p:attrNameLst>
                                      </p:cBhvr>
                                      <p:to>
                                        <p:strVal val="visible"/>
                                      </p:to>
                                    </p:set>
                                    <p:anim calcmode="lin" valueType="num">
                                      <p:cBhvr>
                                        <p:cTn id="35" dur="1000" fill="hold"/>
                                        <p:tgtEl>
                                          <p:spTgt spid="100"/>
                                        </p:tgtEl>
                                        <p:attrNameLst>
                                          <p:attrName>ppt_w</p:attrName>
                                        </p:attrNameLst>
                                      </p:cBhvr>
                                      <p:tavLst>
                                        <p:tav tm="0">
                                          <p:val>
                                            <p:fltVal val="0"/>
                                          </p:val>
                                        </p:tav>
                                        <p:tav tm="100000">
                                          <p:val>
                                            <p:strVal val="#ppt_w"/>
                                          </p:val>
                                        </p:tav>
                                      </p:tavLst>
                                    </p:anim>
                                    <p:anim calcmode="lin" valueType="num">
                                      <p:cBhvr>
                                        <p:cTn id="36" dur="1000" fill="hold"/>
                                        <p:tgtEl>
                                          <p:spTgt spid="100"/>
                                        </p:tgtEl>
                                        <p:attrNameLst>
                                          <p:attrName>ppt_h</p:attrName>
                                        </p:attrNameLst>
                                      </p:cBhvr>
                                      <p:tavLst>
                                        <p:tav tm="0">
                                          <p:val>
                                            <p:fltVal val="0"/>
                                          </p:val>
                                        </p:tav>
                                        <p:tav tm="100000">
                                          <p:val>
                                            <p:strVal val="#ppt_h"/>
                                          </p:val>
                                        </p:tav>
                                      </p:tavLst>
                                    </p:anim>
                                    <p:animEffect transition="in" filter="fade">
                                      <p:cBhvr>
                                        <p:cTn id="37" dur="1000"/>
                                        <p:tgtEl>
                                          <p:spTgt spid="100"/>
                                        </p:tgtEl>
                                      </p:cBhvr>
                                    </p:animEffect>
                                  </p:childTnLst>
                                </p:cTn>
                              </p:par>
                            </p:childTnLst>
                          </p:cTn>
                        </p:par>
                        <p:par>
                          <p:cTn id="38" fill="hold">
                            <p:stCondLst>
                              <p:cond delay="5400"/>
                            </p:stCondLst>
                            <p:childTnLst>
                              <p:par>
                                <p:cTn id="39" presetID="22" presetClass="entr" presetSubtype="8" fill="hold" grpId="0" nodeType="after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wipe(left)">
                                      <p:cBhvr>
                                        <p:cTn id="41" dur="500"/>
                                        <p:tgtEl>
                                          <p:spTgt spid="101"/>
                                        </p:tgtEl>
                                      </p:cBhvr>
                                    </p:animEffect>
                                  </p:childTnLst>
                                </p:cTn>
                              </p:par>
                              <p:par>
                                <p:cTn id="42" presetID="53" presetClass="entr" presetSubtype="16" fill="hold" grpId="0" nodeType="withEffect" nodePh="1">
                                  <p:stCondLst>
                                    <p:cond delay="800"/>
                                  </p:stCondLst>
                                  <p:endCondLst>
                                    <p:cond evt="begin" delay="0">
                                      <p:tn val="42"/>
                                    </p:cond>
                                  </p:endCondLst>
                                  <p:childTnLst>
                                    <p:set>
                                      <p:cBhvr>
                                        <p:cTn id="43" dur="1" fill="hold">
                                          <p:stCondLst>
                                            <p:cond delay="0"/>
                                          </p:stCondLst>
                                        </p:cTn>
                                        <p:tgtEl>
                                          <p:spTgt spid="22"/>
                                        </p:tgtEl>
                                        <p:attrNameLst>
                                          <p:attrName>style.visibility</p:attrName>
                                        </p:attrNameLst>
                                      </p:cBhvr>
                                      <p:to>
                                        <p:strVal val="visible"/>
                                      </p:to>
                                    </p:set>
                                    <p:anim calcmode="lin" valueType="num">
                                      <p:cBhvr>
                                        <p:cTn id="44" dur="1000" fill="hold"/>
                                        <p:tgtEl>
                                          <p:spTgt spid="22"/>
                                        </p:tgtEl>
                                        <p:attrNameLst>
                                          <p:attrName>ppt_w</p:attrName>
                                        </p:attrNameLst>
                                      </p:cBhvr>
                                      <p:tavLst>
                                        <p:tav tm="0">
                                          <p:val>
                                            <p:fltVal val="0"/>
                                          </p:val>
                                        </p:tav>
                                        <p:tav tm="100000">
                                          <p:val>
                                            <p:strVal val="#ppt_w"/>
                                          </p:val>
                                        </p:tav>
                                      </p:tavLst>
                                    </p:anim>
                                    <p:anim calcmode="lin" valueType="num">
                                      <p:cBhvr>
                                        <p:cTn id="45" dur="1000" fill="hold"/>
                                        <p:tgtEl>
                                          <p:spTgt spid="22"/>
                                        </p:tgtEl>
                                        <p:attrNameLst>
                                          <p:attrName>ppt_h</p:attrName>
                                        </p:attrNameLst>
                                      </p:cBhvr>
                                      <p:tavLst>
                                        <p:tav tm="0">
                                          <p:val>
                                            <p:fltVal val="0"/>
                                          </p:val>
                                        </p:tav>
                                        <p:tav tm="100000">
                                          <p:val>
                                            <p:strVal val="#ppt_h"/>
                                          </p:val>
                                        </p:tav>
                                      </p:tavLst>
                                    </p:anim>
                                    <p:animEffect transition="in" filter="fade">
                                      <p:cBhvr>
                                        <p:cTn id="46" dur="1000"/>
                                        <p:tgtEl>
                                          <p:spTgt spid="22"/>
                                        </p:tgtEl>
                                      </p:cBhvr>
                                    </p:animEffect>
                                  </p:childTnLst>
                                </p:cTn>
                              </p:par>
                            </p:childTnLst>
                          </p:cTn>
                        </p:par>
                        <p:par>
                          <p:cTn id="47" fill="hold">
                            <p:stCondLst>
                              <p:cond delay="7200"/>
                            </p:stCondLst>
                            <p:childTnLst>
                              <p:par>
                                <p:cTn id="48" presetID="2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53" presetClass="entr" presetSubtype="16" fill="hold" grpId="0" nodeType="withEffect" nodePh="1">
                                  <p:stCondLst>
                                    <p:cond delay="800"/>
                                  </p:stCondLst>
                                  <p:endCondLst>
                                    <p:cond evt="begin" delay="0">
                                      <p:tn val="51"/>
                                    </p:cond>
                                  </p:endCondLst>
                                  <p:childTnLst>
                                    <p:set>
                                      <p:cBhvr>
                                        <p:cTn id="52" dur="1" fill="hold">
                                          <p:stCondLst>
                                            <p:cond delay="0"/>
                                          </p:stCondLst>
                                        </p:cTn>
                                        <p:tgtEl>
                                          <p:spTgt spid="24"/>
                                        </p:tgtEl>
                                        <p:attrNameLst>
                                          <p:attrName>style.visibility</p:attrName>
                                        </p:attrNameLst>
                                      </p:cBhvr>
                                      <p:to>
                                        <p:strVal val="visible"/>
                                      </p:to>
                                    </p:set>
                                    <p:anim calcmode="lin" valueType="num">
                                      <p:cBhvr>
                                        <p:cTn id="53" dur="1000" fill="hold"/>
                                        <p:tgtEl>
                                          <p:spTgt spid="24"/>
                                        </p:tgtEl>
                                        <p:attrNameLst>
                                          <p:attrName>ppt_w</p:attrName>
                                        </p:attrNameLst>
                                      </p:cBhvr>
                                      <p:tavLst>
                                        <p:tav tm="0">
                                          <p:val>
                                            <p:fltVal val="0"/>
                                          </p:val>
                                        </p:tav>
                                        <p:tav tm="100000">
                                          <p:val>
                                            <p:strVal val="#ppt_w"/>
                                          </p:val>
                                        </p:tav>
                                      </p:tavLst>
                                    </p:anim>
                                    <p:anim calcmode="lin" valueType="num">
                                      <p:cBhvr>
                                        <p:cTn id="54" dur="1000" fill="hold"/>
                                        <p:tgtEl>
                                          <p:spTgt spid="24"/>
                                        </p:tgtEl>
                                        <p:attrNameLst>
                                          <p:attrName>ppt_h</p:attrName>
                                        </p:attrNameLst>
                                      </p:cBhvr>
                                      <p:tavLst>
                                        <p:tav tm="0">
                                          <p:val>
                                            <p:fltVal val="0"/>
                                          </p:val>
                                        </p:tav>
                                        <p:tav tm="100000">
                                          <p:val>
                                            <p:strVal val="#ppt_h"/>
                                          </p:val>
                                        </p:tav>
                                      </p:tavLst>
                                    </p:anim>
                                    <p:animEffect transition="in" filter="fade">
                                      <p:cBhvr>
                                        <p:cTn id="55" dur="1000"/>
                                        <p:tgtEl>
                                          <p:spTgt spid="24"/>
                                        </p:tgtEl>
                                      </p:cBhvr>
                                    </p:animEffect>
                                  </p:childTnLst>
                                </p:cTn>
                              </p:par>
                            </p:childTnLst>
                          </p:cTn>
                        </p:par>
                        <p:par>
                          <p:cTn id="56" fill="hold">
                            <p:stCondLst>
                              <p:cond delay="90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par>
                                <p:cTn id="60" presetID="10" presetClass="entr" presetSubtype="0" fill="hold" grpId="0" nodeType="withEffect">
                                  <p:stCondLst>
                                    <p:cond delay="80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fade">
                                      <p:cBhvr>
                                        <p:cTn id="62" dur="500"/>
                                        <p:tgtEl>
                                          <p:spTgt spid="27">
                                            <p:txEl>
                                              <p:pRg st="0" end="0"/>
                                            </p:txEl>
                                          </p:spTgt>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28">
                                            <p:txEl>
                                              <p:pRg st="0" end="0"/>
                                            </p:txEl>
                                          </p:spTgt>
                                        </p:tgtEl>
                                        <p:attrNameLst>
                                          <p:attrName>style.visibility</p:attrName>
                                        </p:attrNameLst>
                                      </p:cBhvr>
                                      <p:to>
                                        <p:strVal val="visible"/>
                                      </p:to>
                                    </p:set>
                                    <p:animEffect transition="in" filter="fade">
                                      <p:cBhvr>
                                        <p:cTn id="65" dur="400"/>
                                        <p:tgtEl>
                                          <p:spTgt spid="28">
                                            <p:txEl>
                                              <p:pRg st="0" end="0"/>
                                            </p:txEl>
                                          </p:spTgt>
                                        </p:tgtEl>
                                      </p:cBhvr>
                                    </p:animEffect>
                                    <p:anim calcmode="lin" valueType="num">
                                      <p:cBhvr>
                                        <p:cTn id="66"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5" grpId="0"/>
      <p:bldP spid="55" grpId="0" animBg="1"/>
      <p:bldP spid="58" grpId="0"/>
      <p:bldP spid="68" grpId="0" animBg="1"/>
      <p:bldP spid="100" grpId="0"/>
      <p:bldP spid="101" grpId="0" animBg="1"/>
      <p:bldP spid="22" grpId="0"/>
      <p:bldP spid="23" grpId="0" animBg="1"/>
      <p:bldP spid="24" grpId="0"/>
      <p:bldP spid="26" grpId="0" animBg="1"/>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x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2" name="Picture Placeholder 2"/>
          <p:cNvSpPr>
            <a:spLocks noGrp="1"/>
          </p:cNvSpPr>
          <p:nvPr>
            <p:ph type="pic" sz="quarter" idx="48"/>
          </p:nvPr>
        </p:nvSpPr>
        <p:spPr>
          <a:xfrm>
            <a:off x="452438" y="1155701"/>
            <a:ext cx="2607735" cy="1536702"/>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23" name="Rectangle 22"/>
          <p:cNvSpPr/>
          <p:nvPr userDrawn="1"/>
        </p:nvSpPr>
        <p:spPr>
          <a:xfrm>
            <a:off x="452437" y="2692403"/>
            <a:ext cx="2607735" cy="4825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7"/>
          <p:cNvSpPr>
            <a:spLocks noGrp="1"/>
          </p:cNvSpPr>
          <p:nvPr>
            <p:ph type="body" sz="quarter" idx="65" hasCustomPrompt="1"/>
          </p:nvPr>
        </p:nvSpPr>
        <p:spPr>
          <a:xfrm>
            <a:off x="587906" y="2825123"/>
            <a:ext cx="1922150"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7"/>
          <p:cNvSpPr>
            <a:spLocks noGrp="1"/>
          </p:cNvSpPr>
          <p:nvPr>
            <p:ph type="body" sz="quarter" idx="39" hasCustomPrompt="1"/>
          </p:nvPr>
        </p:nvSpPr>
        <p:spPr>
          <a:xfrm>
            <a:off x="2495032" y="2748923"/>
            <a:ext cx="441110" cy="324477"/>
          </a:xfrm>
          <a:prstGeom prst="rect">
            <a:avLst/>
          </a:prstGeom>
        </p:spPr>
        <p:txBody>
          <a:bodyPr vert="horz" lIns="0" tIns="103884" rIns="0" bIns="103884" anchor="ctr"/>
          <a:lstStyle>
            <a:lvl1pPr marL="0" indent="0" algn="r">
              <a:lnSpc>
                <a:spcPct val="100000"/>
              </a:lnSpc>
              <a:spcBef>
                <a:spcPts val="0"/>
              </a:spcBef>
              <a:buNone/>
              <a:defRPr sz="1800" b="0">
                <a:solidFill>
                  <a:schemeClr val="bg1"/>
                </a:solidFill>
                <a:latin typeface="FontAwesome"/>
                <a:cs typeface="FontAwesome"/>
              </a:defRPr>
            </a:lvl1pPr>
          </a:lstStyle>
          <a:p>
            <a:pPr lvl="0"/>
            <a:r>
              <a:rPr lang="es-ES_tradnl" dirty="0" err="1"/>
              <a:t>ico</a:t>
            </a:r>
            <a:endParaRPr lang="es-ES_tradnl" dirty="0"/>
          </a:p>
        </p:txBody>
      </p:sp>
      <p:sp>
        <p:nvSpPr>
          <p:cNvPr id="28" name="Picture Placeholder 2"/>
          <p:cNvSpPr>
            <a:spLocks noGrp="1"/>
          </p:cNvSpPr>
          <p:nvPr>
            <p:ph type="pic" sz="quarter" idx="74"/>
          </p:nvPr>
        </p:nvSpPr>
        <p:spPr>
          <a:xfrm>
            <a:off x="3255961" y="1155701"/>
            <a:ext cx="2607735" cy="1536702"/>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29" name="Rectangle 28"/>
          <p:cNvSpPr/>
          <p:nvPr userDrawn="1"/>
        </p:nvSpPr>
        <p:spPr>
          <a:xfrm>
            <a:off x="3255960" y="2692403"/>
            <a:ext cx="2607735" cy="4825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 Placeholder 7"/>
          <p:cNvSpPr>
            <a:spLocks noGrp="1"/>
          </p:cNvSpPr>
          <p:nvPr>
            <p:ph type="body" sz="quarter" idx="77" hasCustomPrompt="1"/>
          </p:nvPr>
        </p:nvSpPr>
        <p:spPr>
          <a:xfrm>
            <a:off x="3379995" y="2825123"/>
            <a:ext cx="1922150"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3" name="Text Placeholder 7"/>
          <p:cNvSpPr>
            <a:spLocks noGrp="1"/>
          </p:cNvSpPr>
          <p:nvPr>
            <p:ph type="body" sz="quarter" idx="80" hasCustomPrompt="1"/>
          </p:nvPr>
        </p:nvSpPr>
        <p:spPr>
          <a:xfrm>
            <a:off x="5263513" y="2748923"/>
            <a:ext cx="441110" cy="324477"/>
          </a:xfrm>
          <a:prstGeom prst="rect">
            <a:avLst/>
          </a:prstGeom>
        </p:spPr>
        <p:txBody>
          <a:bodyPr vert="horz" lIns="0" tIns="103884" rIns="0" bIns="103884" anchor="ctr"/>
          <a:lstStyle>
            <a:lvl1pPr marL="0" indent="0" algn="r">
              <a:lnSpc>
                <a:spcPct val="100000"/>
              </a:lnSpc>
              <a:spcBef>
                <a:spcPts val="0"/>
              </a:spcBef>
              <a:buNone/>
              <a:defRPr sz="1800" b="0">
                <a:solidFill>
                  <a:schemeClr val="bg1"/>
                </a:solidFill>
                <a:latin typeface="FontAwesome"/>
                <a:cs typeface="FontAwesome"/>
              </a:defRPr>
            </a:lvl1pPr>
          </a:lstStyle>
          <a:p>
            <a:pPr lvl="0"/>
            <a:r>
              <a:rPr lang="es-ES_tradnl" dirty="0" err="1"/>
              <a:t>ico</a:t>
            </a:r>
            <a:endParaRPr lang="es-ES_tradnl" dirty="0"/>
          </a:p>
        </p:txBody>
      </p:sp>
      <p:sp>
        <p:nvSpPr>
          <p:cNvPr id="41" name="Picture Placeholder 2"/>
          <p:cNvSpPr>
            <a:spLocks noGrp="1"/>
          </p:cNvSpPr>
          <p:nvPr>
            <p:ph type="pic" sz="quarter" idx="75"/>
          </p:nvPr>
        </p:nvSpPr>
        <p:spPr>
          <a:xfrm>
            <a:off x="6043076" y="1155701"/>
            <a:ext cx="2607735" cy="1536702"/>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42" name="Rectangle 41"/>
          <p:cNvSpPr/>
          <p:nvPr userDrawn="1"/>
        </p:nvSpPr>
        <p:spPr>
          <a:xfrm>
            <a:off x="6043075" y="2692403"/>
            <a:ext cx="2607735" cy="4825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 Placeholder 7"/>
          <p:cNvSpPr>
            <a:spLocks noGrp="1"/>
          </p:cNvSpPr>
          <p:nvPr>
            <p:ph type="body" sz="quarter" idx="79" hasCustomPrompt="1"/>
          </p:nvPr>
        </p:nvSpPr>
        <p:spPr>
          <a:xfrm>
            <a:off x="6170074" y="2825123"/>
            <a:ext cx="1922150"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5" name="Text Placeholder 7"/>
          <p:cNvSpPr>
            <a:spLocks noGrp="1"/>
          </p:cNvSpPr>
          <p:nvPr>
            <p:ph type="body" sz="quarter" idx="81" hasCustomPrompt="1"/>
          </p:nvPr>
        </p:nvSpPr>
        <p:spPr>
          <a:xfrm>
            <a:off x="8092223" y="2748923"/>
            <a:ext cx="441110" cy="324477"/>
          </a:xfrm>
          <a:prstGeom prst="rect">
            <a:avLst/>
          </a:prstGeom>
        </p:spPr>
        <p:txBody>
          <a:bodyPr vert="horz" lIns="0" tIns="103884" rIns="0" bIns="103884" anchor="ctr"/>
          <a:lstStyle>
            <a:lvl1pPr marL="0" indent="0" algn="r">
              <a:lnSpc>
                <a:spcPct val="100000"/>
              </a:lnSpc>
              <a:spcBef>
                <a:spcPts val="0"/>
              </a:spcBef>
              <a:buNone/>
              <a:defRPr sz="1800" b="0">
                <a:solidFill>
                  <a:schemeClr val="bg1"/>
                </a:solidFill>
                <a:latin typeface="FontAwesome"/>
                <a:cs typeface="FontAwesome"/>
              </a:defRPr>
            </a:lvl1pPr>
          </a:lstStyle>
          <a:p>
            <a:pPr lvl="0"/>
            <a:r>
              <a:rPr lang="es-ES_tradnl" dirty="0" err="1"/>
              <a:t>ico</a:t>
            </a:r>
            <a:endParaRPr lang="es-ES_tradnl" dirty="0"/>
          </a:p>
        </p:txBody>
      </p:sp>
      <p:sp>
        <p:nvSpPr>
          <p:cNvPr id="51" name="Picture Placeholder 2"/>
          <p:cNvSpPr>
            <a:spLocks noGrp="1"/>
          </p:cNvSpPr>
          <p:nvPr>
            <p:ph type="pic" sz="quarter" idx="82"/>
          </p:nvPr>
        </p:nvSpPr>
        <p:spPr>
          <a:xfrm>
            <a:off x="452438" y="3352801"/>
            <a:ext cx="2607735" cy="1536702"/>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52" name="Rectangle 51"/>
          <p:cNvSpPr/>
          <p:nvPr userDrawn="1"/>
        </p:nvSpPr>
        <p:spPr>
          <a:xfrm>
            <a:off x="452437" y="4889503"/>
            <a:ext cx="2607735" cy="4825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 Placeholder 7"/>
          <p:cNvSpPr>
            <a:spLocks noGrp="1"/>
          </p:cNvSpPr>
          <p:nvPr>
            <p:ph type="body" sz="quarter" idx="83" hasCustomPrompt="1"/>
          </p:nvPr>
        </p:nvSpPr>
        <p:spPr>
          <a:xfrm>
            <a:off x="587906" y="5022223"/>
            <a:ext cx="1922150"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4" name="Text Placeholder 7"/>
          <p:cNvSpPr>
            <a:spLocks noGrp="1"/>
          </p:cNvSpPr>
          <p:nvPr>
            <p:ph type="body" sz="quarter" idx="84" hasCustomPrompt="1"/>
          </p:nvPr>
        </p:nvSpPr>
        <p:spPr>
          <a:xfrm>
            <a:off x="2495032" y="4946023"/>
            <a:ext cx="441110" cy="324477"/>
          </a:xfrm>
          <a:prstGeom prst="rect">
            <a:avLst/>
          </a:prstGeom>
        </p:spPr>
        <p:txBody>
          <a:bodyPr vert="horz" lIns="0" tIns="103884" rIns="0" bIns="103884" anchor="ctr"/>
          <a:lstStyle>
            <a:lvl1pPr marL="0" indent="0" algn="r">
              <a:lnSpc>
                <a:spcPct val="100000"/>
              </a:lnSpc>
              <a:spcBef>
                <a:spcPts val="0"/>
              </a:spcBef>
              <a:buNone/>
              <a:defRPr sz="1800" b="0">
                <a:solidFill>
                  <a:schemeClr val="bg1"/>
                </a:solidFill>
                <a:latin typeface="FontAwesome"/>
                <a:cs typeface="FontAwesome"/>
              </a:defRPr>
            </a:lvl1pPr>
          </a:lstStyle>
          <a:p>
            <a:pPr lvl="0"/>
            <a:r>
              <a:rPr lang="es-ES_tradnl" dirty="0" err="1"/>
              <a:t>ico</a:t>
            </a:r>
            <a:endParaRPr lang="es-ES_tradnl" dirty="0"/>
          </a:p>
        </p:txBody>
      </p:sp>
      <p:sp>
        <p:nvSpPr>
          <p:cNvPr id="56" name="Picture Placeholder 2"/>
          <p:cNvSpPr>
            <a:spLocks noGrp="1"/>
          </p:cNvSpPr>
          <p:nvPr>
            <p:ph type="pic" sz="quarter" idx="85"/>
          </p:nvPr>
        </p:nvSpPr>
        <p:spPr>
          <a:xfrm>
            <a:off x="3255961" y="3352801"/>
            <a:ext cx="2607735" cy="1536702"/>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57" name="Rectangle 56"/>
          <p:cNvSpPr/>
          <p:nvPr userDrawn="1"/>
        </p:nvSpPr>
        <p:spPr>
          <a:xfrm>
            <a:off x="3255960" y="4889503"/>
            <a:ext cx="2607735" cy="48259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 Placeholder 7"/>
          <p:cNvSpPr>
            <a:spLocks noGrp="1"/>
          </p:cNvSpPr>
          <p:nvPr>
            <p:ph type="body" sz="quarter" idx="86" hasCustomPrompt="1"/>
          </p:nvPr>
        </p:nvSpPr>
        <p:spPr>
          <a:xfrm>
            <a:off x="3379995" y="5022223"/>
            <a:ext cx="1922150"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9" name="Text Placeholder 7"/>
          <p:cNvSpPr>
            <a:spLocks noGrp="1"/>
          </p:cNvSpPr>
          <p:nvPr>
            <p:ph type="body" sz="quarter" idx="87" hasCustomPrompt="1"/>
          </p:nvPr>
        </p:nvSpPr>
        <p:spPr>
          <a:xfrm>
            <a:off x="5263513" y="4946023"/>
            <a:ext cx="441110" cy="324477"/>
          </a:xfrm>
          <a:prstGeom prst="rect">
            <a:avLst/>
          </a:prstGeom>
        </p:spPr>
        <p:txBody>
          <a:bodyPr vert="horz" lIns="0" tIns="103884" rIns="0" bIns="103884" anchor="ctr"/>
          <a:lstStyle>
            <a:lvl1pPr marL="0" indent="0" algn="r">
              <a:lnSpc>
                <a:spcPct val="100000"/>
              </a:lnSpc>
              <a:spcBef>
                <a:spcPts val="0"/>
              </a:spcBef>
              <a:buNone/>
              <a:defRPr sz="1800" b="0">
                <a:solidFill>
                  <a:schemeClr val="bg1"/>
                </a:solidFill>
                <a:latin typeface="FontAwesome"/>
                <a:cs typeface="FontAwesome"/>
              </a:defRPr>
            </a:lvl1pPr>
          </a:lstStyle>
          <a:p>
            <a:pPr lvl="0"/>
            <a:r>
              <a:rPr lang="es-ES_tradnl" dirty="0" err="1"/>
              <a:t>ico</a:t>
            </a:r>
            <a:endParaRPr lang="es-ES_tradnl" dirty="0"/>
          </a:p>
        </p:txBody>
      </p:sp>
      <p:sp>
        <p:nvSpPr>
          <p:cNvPr id="60" name="Picture Placeholder 2"/>
          <p:cNvSpPr>
            <a:spLocks noGrp="1"/>
          </p:cNvSpPr>
          <p:nvPr>
            <p:ph type="pic" sz="quarter" idx="88"/>
          </p:nvPr>
        </p:nvSpPr>
        <p:spPr>
          <a:xfrm>
            <a:off x="6043076" y="3352801"/>
            <a:ext cx="2607735" cy="1536702"/>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61" name="Rectangle 60"/>
          <p:cNvSpPr/>
          <p:nvPr userDrawn="1"/>
        </p:nvSpPr>
        <p:spPr>
          <a:xfrm>
            <a:off x="6043075" y="4889503"/>
            <a:ext cx="2607735" cy="48259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 Placeholder 7"/>
          <p:cNvSpPr>
            <a:spLocks noGrp="1"/>
          </p:cNvSpPr>
          <p:nvPr>
            <p:ph type="body" sz="quarter" idx="89" hasCustomPrompt="1"/>
          </p:nvPr>
        </p:nvSpPr>
        <p:spPr>
          <a:xfrm>
            <a:off x="6170074" y="5022223"/>
            <a:ext cx="1922150" cy="217788"/>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3" name="Text Placeholder 7"/>
          <p:cNvSpPr>
            <a:spLocks noGrp="1"/>
          </p:cNvSpPr>
          <p:nvPr>
            <p:ph type="body" sz="quarter" idx="90" hasCustomPrompt="1"/>
          </p:nvPr>
        </p:nvSpPr>
        <p:spPr>
          <a:xfrm>
            <a:off x="8092223" y="4946023"/>
            <a:ext cx="441110" cy="324477"/>
          </a:xfrm>
          <a:prstGeom prst="rect">
            <a:avLst/>
          </a:prstGeom>
        </p:spPr>
        <p:txBody>
          <a:bodyPr vert="horz" lIns="0" tIns="103884" rIns="0" bIns="103884" anchor="ctr"/>
          <a:lstStyle>
            <a:lvl1pPr marL="0" indent="0" algn="r">
              <a:lnSpc>
                <a:spcPct val="100000"/>
              </a:lnSpc>
              <a:spcBef>
                <a:spcPts val="0"/>
              </a:spcBef>
              <a:buNone/>
              <a:defRPr sz="1800" b="0">
                <a:solidFill>
                  <a:schemeClr val="bg1"/>
                </a:solidFill>
                <a:latin typeface="FontAwesome"/>
                <a:cs typeface="FontAwesome"/>
              </a:defRPr>
            </a:lvl1pPr>
          </a:lstStyle>
          <a:p>
            <a:pPr lvl="0"/>
            <a:r>
              <a:rPr lang="es-ES_tradnl" dirty="0" err="1"/>
              <a:t>ico</a:t>
            </a:r>
            <a:endParaRPr lang="es-ES_tradnl" dirty="0"/>
          </a:p>
        </p:txBody>
      </p:sp>
    </p:spTree>
    <p:extLst>
      <p:ext uri="{BB962C8B-B14F-4D97-AF65-F5344CB8AC3E}">
        <p14:creationId xmlns:p14="http://schemas.microsoft.com/office/powerpoint/2010/main" val="175630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Effect transition="in" filter="fade">
                                      <p:cBhvr>
                                        <p:cTn id="19" dur="1000"/>
                                        <p:tgtEl>
                                          <p:spTgt spid="22"/>
                                        </p:tgtEl>
                                      </p:cBhvr>
                                    </p:animEffect>
                                  </p:childTnLst>
                                </p:cTn>
                              </p:par>
                            </p:childTnLst>
                          </p:cTn>
                        </p:par>
                        <p:par>
                          <p:cTn id="20" fill="hold">
                            <p:stCondLst>
                              <p:cond delay="18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500"/>
                                        <p:tgtEl>
                                          <p:spTgt spid="25">
                                            <p:txEl>
                                              <p:pRg st="0" end="0"/>
                                            </p:txEl>
                                          </p:spTgt>
                                        </p:tgtEl>
                                      </p:cBhvr>
                                    </p:animEffect>
                                    <p:anim calcmode="lin" valueType="num">
                                      <p:cBhvr>
                                        <p:cTn id="2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27">
                                            <p:txEl>
                                              <p:pRg st="0" end="0"/>
                                            </p:txEl>
                                          </p:spTgt>
                                        </p:tgtEl>
                                        <p:attrNameLst>
                                          <p:attrName>style.visibility</p:attrName>
                                        </p:attrNameLst>
                                      </p:cBhvr>
                                      <p:to>
                                        <p:strVal val="visible"/>
                                      </p:to>
                                    </p:set>
                                    <p:anim calcmode="lin" valueType="num">
                                      <p:cBhvr>
                                        <p:cTn id="32" dur="3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33" dur="3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34" dur="300"/>
                                        <p:tgtEl>
                                          <p:spTgt spid="27">
                                            <p:txEl>
                                              <p:pRg st="0" end="0"/>
                                            </p:txEl>
                                          </p:spTgt>
                                        </p:tgtEl>
                                      </p:cBhvr>
                                    </p:animEffect>
                                  </p:childTnLst>
                                </p:cTn>
                              </p:par>
                              <p:par>
                                <p:cTn id="35" presetID="53" presetClass="entr" presetSubtype="16" fill="hold" grpId="0" nodeType="withEffect" nodePh="1">
                                  <p:stCondLst>
                                    <p:cond delay="800"/>
                                  </p:stCondLst>
                                  <p:endCondLst>
                                    <p:cond evt="begin" delay="0">
                                      <p:tn val="35"/>
                                    </p:cond>
                                  </p:endCondLst>
                                  <p:childTnLst>
                                    <p:set>
                                      <p:cBhvr>
                                        <p:cTn id="36" dur="1" fill="hold">
                                          <p:stCondLst>
                                            <p:cond delay="0"/>
                                          </p:stCondLst>
                                        </p:cTn>
                                        <p:tgtEl>
                                          <p:spTgt spid="28"/>
                                        </p:tgtEl>
                                        <p:attrNameLst>
                                          <p:attrName>style.visibility</p:attrName>
                                        </p:attrNameLst>
                                      </p:cBhvr>
                                      <p:to>
                                        <p:strVal val="visible"/>
                                      </p:to>
                                    </p:set>
                                    <p:anim calcmode="lin" valueType="num">
                                      <p:cBhvr>
                                        <p:cTn id="37" dur="1000" fill="hold"/>
                                        <p:tgtEl>
                                          <p:spTgt spid="28"/>
                                        </p:tgtEl>
                                        <p:attrNameLst>
                                          <p:attrName>ppt_w</p:attrName>
                                        </p:attrNameLst>
                                      </p:cBhvr>
                                      <p:tavLst>
                                        <p:tav tm="0">
                                          <p:val>
                                            <p:fltVal val="0"/>
                                          </p:val>
                                        </p:tav>
                                        <p:tav tm="100000">
                                          <p:val>
                                            <p:strVal val="#ppt_w"/>
                                          </p:val>
                                        </p:tav>
                                      </p:tavLst>
                                    </p:anim>
                                    <p:anim calcmode="lin" valueType="num">
                                      <p:cBhvr>
                                        <p:cTn id="38" dur="1000" fill="hold"/>
                                        <p:tgtEl>
                                          <p:spTgt spid="28"/>
                                        </p:tgtEl>
                                        <p:attrNameLst>
                                          <p:attrName>ppt_h</p:attrName>
                                        </p:attrNameLst>
                                      </p:cBhvr>
                                      <p:tavLst>
                                        <p:tav tm="0">
                                          <p:val>
                                            <p:fltVal val="0"/>
                                          </p:val>
                                        </p:tav>
                                        <p:tav tm="100000">
                                          <p:val>
                                            <p:strVal val="#ppt_h"/>
                                          </p:val>
                                        </p:tav>
                                      </p:tavLst>
                                    </p:anim>
                                    <p:animEffect transition="in" filter="fade">
                                      <p:cBhvr>
                                        <p:cTn id="39" dur="1000"/>
                                        <p:tgtEl>
                                          <p:spTgt spid="28"/>
                                        </p:tgtEl>
                                      </p:cBhvr>
                                    </p:animEffect>
                                  </p:childTnLst>
                                </p:cTn>
                              </p:par>
                            </p:childTnLst>
                          </p:cTn>
                        </p:par>
                        <p:par>
                          <p:cTn id="40" fill="hold">
                            <p:stCondLst>
                              <p:cond delay="4300"/>
                            </p:stCondLst>
                            <p:childTnLst>
                              <p:par>
                                <p:cTn id="41" presetID="22" presetClass="entr" presetSubtype="8"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par>
                                <p:cTn id="44" presetID="42" presetClass="entr" presetSubtype="0" fill="hold" grpId="0" nodeType="withEffect">
                                  <p:stCondLst>
                                    <p:cond delay="200"/>
                                  </p:stCondLst>
                                  <p:childTnLst>
                                    <p:set>
                                      <p:cBhvr>
                                        <p:cTn id="45" dur="1" fill="hold">
                                          <p:stCondLst>
                                            <p:cond delay="0"/>
                                          </p:stCondLst>
                                        </p:cTn>
                                        <p:tgtEl>
                                          <p:spTgt spid="31">
                                            <p:txEl>
                                              <p:pRg st="0" end="0"/>
                                            </p:txEl>
                                          </p:spTgt>
                                        </p:tgtEl>
                                        <p:attrNameLst>
                                          <p:attrName>style.visibility</p:attrName>
                                        </p:attrNameLst>
                                      </p:cBhvr>
                                      <p:to>
                                        <p:strVal val="visible"/>
                                      </p:to>
                                    </p:set>
                                    <p:animEffect transition="in" filter="fade">
                                      <p:cBhvr>
                                        <p:cTn id="46" dur="500"/>
                                        <p:tgtEl>
                                          <p:spTgt spid="31">
                                            <p:txEl>
                                              <p:pRg st="0" end="0"/>
                                            </p:txEl>
                                          </p:spTgt>
                                        </p:tgtEl>
                                      </p:cBhvr>
                                    </p:animEffect>
                                    <p:anim calcmode="lin" valueType="num">
                                      <p:cBhvr>
                                        <p:cTn id="4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33">
                                            <p:txEl>
                                              <p:pRg st="0" end="0"/>
                                            </p:txEl>
                                          </p:spTgt>
                                        </p:tgtEl>
                                        <p:attrNameLst>
                                          <p:attrName>style.visibility</p:attrName>
                                        </p:attrNameLst>
                                      </p:cBhvr>
                                      <p:to>
                                        <p:strVal val="visible"/>
                                      </p:to>
                                    </p:set>
                                    <p:anim calcmode="lin" valueType="num">
                                      <p:cBhvr>
                                        <p:cTn id="52"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53"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54" dur="300"/>
                                        <p:tgtEl>
                                          <p:spTgt spid="33">
                                            <p:txEl>
                                              <p:pRg st="0" end="0"/>
                                            </p:txEl>
                                          </p:spTgt>
                                        </p:tgtEl>
                                      </p:cBhvr>
                                    </p:animEffect>
                                  </p:childTnLst>
                                </p:cTn>
                              </p:par>
                              <p:par>
                                <p:cTn id="55" presetID="53" presetClass="entr" presetSubtype="16" fill="hold" grpId="0" nodeType="withEffect" nodePh="1">
                                  <p:stCondLst>
                                    <p:cond delay="800"/>
                                  </p:stCondLst>
                                  <p:endCondLst>
                                    <p:cond evt="begin" delay="0">
                                      <p:tn val="55"/>
                                    </p:cond>
                                  </p:endCondLst>
                                  <p:childTnLst>
                                    <p:set>
                                      <p:cBhvr>
                                        <p:cTn id="56" dur="1" fill="hold">
                                          <p:stCondLst>
                                            <p:cond delay="0"/>
                                          </p:stCondLst>
                                        </p:cTn>
                                        <p:tgtEl>
                                          <p:spTgt spid="41"/>
                                        </p:tgtEl>
                                        <p:attrNameLst>
                                          <p:attrName>style.visibility</p:attrName>
                                        </p:attrNameLst>
                                      </p:cBhvr>
                                      <p:to>
                                        <p:strVal val="visible"/>
                                      </p:to>
                                    </p:set>
                                    <p:anim calcmode="lin" valueType="num">
                                      <p:cBhvr>
                                        <p:cTn id="57" dur="1000" fill="hold"/>
                                        <p:tgtEl>
                                          <p:spTgt spid="41"/>
                                        </p:tgtEl>
                                        <p:attrNameLst>
                                          <p:attrName>ppt_w</p:attrName>
                                        </p:attrNameLst>
                                      </p:cBhvr>
                                      <p:tavLst>
                                        <p:tav tm="0">
                                          <p:val>
                                            <p:fltVal val="0"/>
                                          </p:val>
                                        </p:tav>
                                        <p:tav tm="100000">
                                          <p:val>
                                            <p:strVal val="#ppt_w"/>
                                          </p:val>
                                        </p:tav>
                                      </p:tavLst>
                                    </p:anim>
                                    <p:anim calcmode="lin" valueType="num">
                                      <p:cBhvr>
                                        <p:cTn id="58" dur="1000" fill="hold"/>
                                        <p:tgtEl>
                                          <p:spTgt spid="41"/>
                                        </p:tgtEl>
                                        <p:attrNameLst>
                                          <p:attrName>ppt_h</p:attrName>
                                        </p:attrNameLst>
                                      </p:cBhvr>
                                      <p:tavLst>
                                        <p:tav tm="0">
                                          <p:val>
                                            <p:fltVal val="0"/>
                                          </p:val>
                                        </p:tav>
                                        <p:tav tm="100000">
                                          <p:val>
                                            <p:strVal val="#ppt_h"/>
                                          </p:val>
                                        </p:tav>
                                      </p:tavLst>
                                    </p:anim>
                                    <p:animEffect transition="in" filter="fade">
                                      <p:cBhvr>
                                        <p:cTn id="59" dur="1000"/>
                                        <p:tgtEl>
                                          <p:spTgt spid="41"/>
                                        </p:tgtEl>
                                      </p:cBhvr>
                                    </p:animEffect>
                                  </p:childTnLst>
                                </p:cTn>
                              </p:par>
                            </p:childTnLst>
                          </p:cTn>
                        </p:par>
                        <p:par>
                          <p:cTn id="60" fill="hold">
                            <p:stCondLst>
                              <p:cond delay="6800"/>
                            </p:stCondLst>
                            <p:childTnLst>
                              <p:par>
                                <p:cTn id="61" presetID="22" presetClass="entr" presetSubtype="8"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left)">
                                      <p:cBhvr>
                                        <p:cTn id="63" dur="500"/>
                                        <p:tgtEl>
                                          <p:spTgt spid="42"/>
                                        </p:tgtEl>
                                      </p:cBhvr>
                                    </p:animEffect>
                                  </p:childTnLst>
                                </p:cTn>
                              </p:par>
                              <p:par>
                                <p:cTn id="64" presetID="42" presetClass="entr" presetSubtype="0" fill="hold" grpId="0" nodeType="withEffect">
                                  <p:stCondLst>
                                    <p:cond delay="200"/>
                                  </p:stCondLst>
                                  <p:childTnLst>
                                    <p:set>
                                      <p:cBhvr>
                                        <p:cTn id="65" dur="1" fill="hold">
                                          <p:stCondLst>
                                            <p:cond delay="0"/>
                                          </p:stCondLst>
                                        </p:cTn>
                                        <p:tgtEl>
                                          <p:spTgt spid="46">
                                            <p:txEl>
                                              <p:pRg st="0" end="0"/>
                                            </p:txEl>
                                          </p:spTgt>
                                        </p:tgtEl>
                                        <p:attrNameLst>
                                          <p:attrName>style.visibility</p:attrName>
                                        </p:attrNameLst>
                                      </p:cBhvr>
                                      <p:to>
                                        <p:strVal val="visible"/>
                                      </p:to>
                                    </p:set>
                                    <p:animEffect transition="in" filter="fade">
                                      <p:cBhvr>
                                        <p:cTn id="66" dur="500"/>
                                        <p:tgtEl>
                                          <p:spTgt spid="46">
                                            <p:txEl>
                                              <p:pRg st="0" end="0"/>
                                            </p:txEl>
                                          </p:spTgt>
                                        </p:tgtEl>
                                      </p:cBhvr>
                                    </p:animEffect>
                                    <p:anim calcmode="lin" valueType="num">
                                      <p:cBhvr>
                                        <p:cTn id="67"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68"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55">
                                            <p:txEl>
                                              <p:pRg st="0" end="0"/>
                                            </p:txEl>
                                          </p:spTgt>
                                        </p:tgtEl>
                                        <p:attrNameLst>
                                          <p:attrName>style.visibility</p:attrName>
                                        </p:attrNameLst>
                                      </p:cBhvr>
                                      <p:to>
                                        <p:strVal val="visible"/>
                                      </p:to>
                                    </p:set>
                                    <p:anim calcmode="lin" valueType="num">
                                      <p:cBhvr>
                                        <p:cTn id="72" dur="3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3" dur="3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4" dur="300"/>
                                        <p:tgtEl>
                                          <p:spTgt spid="55">
                                            <p:txEl>
                                              <p:pRg st="0" end="0"/>
                                            </p:txEl>
                                          </p:spTgt>
                                        </p:tgtEl>
                                      </p:cBhvr>
                                    </p:animEffect>
                                  </p:childTnLst>
                                </p:cTn>
                              </p:par>
                              <p:par>
                                <p:cTn id="75" presetID="53" presetClass="entr" presetSubtype="16" fill="hold" grpId="0" nodeType="withEffect" nodePh="1">
                                  <p:stCondLst>
                                    <p:cond delay="800"/>
                                  </p:stCondLst>
                                  <p:endCondLst>
                                    <p:cond evt="begin" delay="0">
                                      <p:tn val="75"/>
                                    </p:cond>
                                  </p:endCondLst>
                                  <p:childTnLst>
                                    <p:set>
                                      <p:cBhvr>
                                        <p:cTn id="76" dur="1" fill="hold">
                                          <p:stCondLst>
                                            <p:cond delay="0"/>
                                          </p:stCondLst>
                                        </p:cTn>
                                        <p:tgtEl>
                                          <p:spTgt spid="51"/>
                                        </p:tgtEl>
                                        <p:attrNameLst>
                                          <p:attrName>style.visibility</p:attrName>
                                        </p:attrNameLst>
                                      </p:cBhvr>
                                      <p:to>
                                        <p:strVal val="visible"/>
                                      </p:to>
                                    </p:set>
                                    <p:anim calcmode="lin" valueType="num">
                                      <p:cBhvr>
                                        <p:cTn id="77" dur="1000" fill="hold"/>
                                        <p:tgtEl>
                                          <p:spTgt spid="51"/>
                                        </p:tgtEl>
                                        <p:attrNameLst>
                                          <p:attrName>ppt_w</p:attrName>
                                        </p:attrNameLst>
                                      </p:cBhvr>
                                      <p:tavLst>
                                        <p:tav tm="0">
                                          <p:val>
                                            <p:fltVal val="0"/>
                                          </p:val>
                                        </p:tav>
                                        <p:tav tm="100000">
                                          <p:val>
                                            <p:strVal val="#ppt_w"/>
                                          </p:val>
                                        </p:tav>
                                      </p:tavLst>
                                    </p:anim>
                                    <p:anim calcmode="lin" valueType="num">
                                      <p:cBhvr>
                                        <p:cTn id="78" dur="1000" fill="hold"/>
                                        <p:tgtEl>
                                          <p:spTgt spid="51"/>
                                        </p:tgtEl>
                                        <p:attrNameLst>
                                          <p:attrName>ppt_h</p:attrName>
                                        </p:attrNameLst>
                                      </p:cBhvr>
                                      <p:tavLst>
                                        <p:tav tm="0">
                                          <p:val>
                                            <p:fltVal val="0"/>
                                          </p:val>
                                        </p:tav>
                                        <p:tav tm="100000">
                                          <p:val>
                                            <p:strVal val="#ppt_h"/>
                                          </p:val>
                                        </p:tav>
                                      </p:tavLst>
                                    </p:anim>
                                    <p:animEffect transition="in" filter="fade">
                                      <p:cBhvr>
                                        <p:cTn id="79" dur="1000"/>
                                        <p:tgtEl>
                                          <p:spTgt spid="51"/>
                                        </p:tgtEl>
                                      </p:cBhvr>
                                    </p:animEffect>
                                  </p:childTnLst>
                                </p:cTn>
                              </p:par>
                            </p:childTnLst>
                          </p:cTn>
                        </p:par>
                        <p:par>
                          <p:cTn id="80" fill="hold">
                            <p:stCondLst>
                              <p:cond delay="9300"/>
                            </p:stCondLst>
                            <p:childTnLst>
                              <p:par>
                                <p:cTn id="81" presetID="22" presetClass="entr" presetSubtype="8"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left)">
                                      <p:cBhvr>
                                        <p:cTn id="83" dur="500"/>
                                        <p:tgtEl>
                                          <p:spTgt spid="52"/>
                                        </p:tgtEl>
                                      </p:cBhvr>
                                    </p:animEffect>
                                  </p:childTnLst>
                                </p:cTn>
                              </p:par>
                              <p:par>
                                <p:cTn id="84" presetID="42" presetClass="entr" presetSubtype="0" fill="hold" grpId="0" nodeType="withEffect">
                                  <p:stCondLst>
                                    <p:cond delay="200"/>
                                  </p:stCondLst>
                                  <p:childTnLst>
                                    <p:set>
                                      <p:cBhvr>
                                        <p:cTn id="85" dur="1" fill="hold">
                                          <p:stCondLst>
                                            <p:cond delay="0"/>
                                          </p:stCondLst>
                                        </p:cTn>
                                        <p:tgtEl>
                                          <p:spTgt spid="53">
                                            <p:txEl>
                                              <p:pRg st="0" end="0"/>
                                            </p:txEl>
                                          </p:spTgt>
                                        </p:tgtEl>
                                        <p:attrNameLst>
                                          <p:attrName>style.visibility</p:attrName>
                                        </p:attrNameLst>
                                      </p:cBhvr>
                                      <p:to>
                                        <p:strVal val="visible"/>
                                      </p:to>
                                    </p:set>
                                    <p:animEffect transition="in" filter="fade">
                                      <p:cBhvr>
                                        <p:cTn id="86" dur="500"/>
                                        <p:tgtEl>
                                          <p:spTgt spid="53">
                                            <p:txEl>
                                              <p:pRg st="0" end="0"/>
                                            </p:txEl>
                                          </p:spTgt>
                                        </p:tgtEl>
                                      </p:cBhvr>
                                    </p:animEffect>
                                    <p:anim calcmode="lin" valueType="num">
                                      <p:cBhvr>
                                        <p:cTn id="87"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4">
                                            <p:txEl>
                                              <p:pRg st="0" end="0"/>
                                            </p:txEl>
                                          </p:spTgt>
                                        </p:tgtEl>
                                        <p:attrNameLst>
                                          <p:attrName>style.visibility</p:attrName>
                                        </p:attrNameLst>
                                      </p:cBhvr>
                                      <p:to>
                                        <p:strVal val="visible"/>
                                      </p:to>
                                    </p:set>
                                    <p:anim calcmode="lin" valueType="num">
                                      <p:cBhvr>
                                        <p:cTn id="92" dur="3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93" dur="3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94" dur="300"/>
                                        <p:tgtEl>
                                          <p:spTgt spid="54">
                                            <p:txEl>
                                              <p:pRg st="0" end="0"/>
                                            </p:txEl>
                                          </p:spTgt>
                                        </p:tgtEl>
                                      </p:cBhvr>
                                    </p:animEffect>
                                  </p:childTnLst>
                                </p:cTn>
                              </p:par>
                              <p:par>
                                <p:cTn id="95" presetID="53" presetClass="entr" presetSubtype="16" fill="hold" grpId="0" nodeType="withEffect" nodePh="1">
                                  <p:stCondLst>
                                    <p:cond delay="800"/>
                                  </p:stCondLst>
                                  <p:endCondLst>
                                    <p:cond evt="begin" delay="0">
                                      <p:tn val="95"/>
                                    </p:cond>
                                  </p:endCondLst>
                                  <p:childTnLst>
                                    <p:set>
                                      <p:cBhvr>
                                        <p:cTn id="96" dur="1" fill="hold">
                                          <p:stCondLst>
                                            <p:cond delay="0"/>
                                          </p:stCondLst>
                                        </p:cTn>
                                        <p:tgtEl>
                                          <p:spTgt spid="56"/>
                                        </p:tgtEl>
                                        <p:attrNameLst>
                                          <p:attrName>style.visibility</p:attrName>
                                        </p:attrNameLst>
                                      </p:cBhvr>
                                      <p:to>
                                        <p:strVal val="visible"/>
                                      </p:to>
                                    </p:set>
                                    <p:anim calcmode="lin" valueType="num">
                                      <p:cBhvr>
                                        <p:cTn id="97" dur="1000" fill="hold"/>
                                        <p:tgtEl>
                                          <p:spTgt spid="56"/>
                                        </p:tgtEl>
                                        <p:attrNameLst>
                                          <p:attrName>ppt_w</p:attrName>
                                        </p:attrNameLst>
                                      </p:cBhvr>
                                      <p:tavLst>
                                        <p:tav tm="0">
                                          <p:val>
                                            <p:fltVal val="0"/>
                                          </p:val>
                                        </p:tav>
                                        <p:tav tm="100000">
                                          <p:val>
                                            <p:strVal val="#ppt_w"/>
                                          </p:val>
                                        </p:tav>
                                      </p:tavLst>
                                    </p:anim>
                                    <p:anim calcmode="lin" valueType="num">
                                      <p:cBhvr>
                                        <p:cTn id="98" dur="1000" fill="hold"/>
                                        <p:tgtEl>
                                          <p:spTgt spid="56"/>
                                        </p:tgtEl>
                                        <p:attrNameLst>
                                          <p:attrName>ppt_h</p:attrName>
                                        </p:attrNameLst>
                                      </p:cBhvr>
                                      <p:tavLst>
                                        <p:tav tm="0">
                                          <p:val>
                                            <p:fltVal val="0"/>
                                          </p:val>
                                        </p:tav>
                                        <p:tav tm="100000">
                                          <p:val>
                                            <p:strVal val="#ppt_h"/>
                                          </p:val>
                                        </p:tav>
                                      </p:tavLst>
                                    </p:anim>
                                    <p:animEffect transition="in" filter="fade">
                                      <p:cBhvr>
                                        <p:cTn id="99" dur="1000"/>
                                        <p:tgtEl>
                                          <p:spTgt spid="56"/>
                                        </p:tgtEl>
                                      </p:cBhvr>
                                    </p:animEffect>
                                  </p:childTnLst>
                                </p:cTn>
                              </p:par>
                            </p:childTnLst>
                          </p:cTn>
                        </p:par>
                        <p:par>
                          <p:cTn id="100" fill="hold">
                            <p:stCondLst>
                              <p:cond delay="11800"/>
                            </p:stCondLst>
                            <p:childTnLst>
                              <p:par>
                                <p:cTn id="101" presetID="22" presetClass="entr" presetSubtype="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wipe(left)">
                                      <p:cBhvr>
                                        <p:cTn id="103" dur="500"/>
                                        <p:tgtEl>
                                          <p:spTgt spid="57"/>
                                        </p:tgtEl>
                                      </p:cBhvr>
                                    </p:animEffect>
                                  </p:childTnLst>
                                </p:cTn>
                              </p:par>
                              <p:par>
                                <p:cTn id="104" presetID="42" presetClass="entr" presetSubtype="0" fill="hold" grpId="0" nodeType="withEffect">
                                  <p:stCondLst>
                                    <p:cond delay="200"/>
                                  </p:stCondLst>
                                  <p:childTnLst>
                                    <p:set>
                                      <p:cBhvr>
                                        <p:cTn id="105" dur="1" fill="hold">
                                          <p:stCondLst>
                                            <p:cond delay="0"/>
                                          </p:stCondLst>
                                        </p:cTn>
                                        <p:tgtEl>
                                          <p:spTgt spid="58">
                                            <p:txEl>
                                              <p:pRg st="0" end="0"/>
                                            </p:txEl>
                                          </p:spTgt>
                                        </p:tgtEl>
                                        <p:attrNameLst>
                                          <p:attrName>style.visibility</p:attrName>
                                        </p:attrNameLst>
                                      </p:cBhvr>
                                      <p:to>
                                        <p:strVal val="visible"/>
                                      </p:to>
                                    </p:set>
                                    <p:animEffect transition="in" filter="fade">
                                      <p:cBhvr>
                                        <p:cTn id="106" dur="500"/>
                                        <p:tgtEl>
                                          <p:spTgt spid="58">
                                            <p:txEl>
                                              <p:pRg st="0" end="0"/>
                                            </p:txEl>
                                          </p:spTgt>
                                        </p:tgtEl>
                                      </p:cBhvr>
                                    </p:animEffect>
                                    <p:anim calcmode="lin" valueType="num">
                                      <p:cBhvr>
                                        <p:cTn id="10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108" dur="500" fill="hold"/>
                                        <p:tgtEl>
                                          <p:spTgt spid="58">
                                            <p:txEl>
                                              <p:pRg st="0" end="0"/>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2500"/>
                            </p:stCondLst>
                            <p:childTnLst>
                              <p:par>
                                <p:cTn id="110" presetID="53" presetClass="entr" presetSubtype="16" fill="hold" grpId="0" nodeType="afterEffect">
                                  <p:stCondLst>
                                    <p:cond delay="0"/>
                                  </p:stCondLst>
                                  <p:childTnLst>
                                    <p:set>
                                      <p:cBhvr>
                                        <p:cTn id="111" dur="1" fill="hold">
                                          <p:stCondLst>
                                            <p:cond delay="0"/>
                                          </p:stCondLst>
                                        </p:cTn>
                                        <p:tgtEl>
                                          <p:spTgt spid="59">
                                            <p:txEl>
                                              <p:pRg st="0" end="0"/>
                                            </p:txEl>
                                          </p:spTgt>
                                        </p:tgtEl>
                                        <p:attrNameLst>
                                          <p:attrName>style.visibility</p:attrName>
                                        </p:attrNameLst>
                                      </p:cBhvr>
                                      <p:to>
                                        <p:strVal val="visible"/>
                                      </p:to>
                                    </p:set>
                                    <p:anim calcmode="lin" valueType="num">
                                      <p:cBhvr>
                                        <p:cTn id="112" dur="3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113" dur="3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114" dur="300"/>
                                        <p:tgtEl>
                                          <p:spTgt spid="59">
                                            <p:txEl>
                                              <p:pRg st="0" end="0"/>
                                            </p:txEl>
                                          </p:spTgt>
                                        </p:tgtEl>
                                      </p:cBhvr>
                                    </p:animEffect>
                                  </p:childTnLst>
                                </p:cTn>
                              </p:par>
                              <p:par>
                                <p:cTn id="115" presetID="53" presetClass="entr" presetSubtype="16" fill="hold" grpId="0" nodeType="withEffect" nodePh="1">
                                  <p:stCondLst>
                                    <p:cond delay="800"/>
                                  </p:stCondLst>
                                  <p:endCondLst>
                                    <p:cond evt="begin" delay="0">
                                      <p:tn val="115"/>
                                    </p:cond>
                                  </p:endCondLst>
                                  <p:childTnLst>
                                    <p:set>
                                      <p:cBhvr>
                                        <p:cTn id="116" dur="1" fill="hold">
                                          <p:stCondLst>
                                            <p:cond delay="0"/>
                                          </p:stCondLst>
                                        </p:cTn>
                                        <p:tgtEl>
                                          <p:spTgt spid="60"/>
                                        </p:tgtEl>
                                        <p:attrNameLst>
                                          <p:attrName>style.visibility</p:attrName>
                                        </p:attrNameLst>
                                      </p:cBhvr>
                                      <p:to>
                                        <p:strVal val="visible"/>
                                      </p:to>
                                    </p:set>
                                    <p:anim calcmode="lin" valueType="num">
                                      <p:cBhvr>
                                        <p:cTn id="117" dur="1000" fill="hold"/>
                                        <p:tgtEl>
                                          <p:spTgt spid="60"/>
                                        </p:tgtEl>
                                        <p:attrNameLst>
                                          <p:attrName>ppt_w</p:attrName>
                                        </p:attrNameLst>
                                      </p:cBhvr>
                                      <p:tavLst>
                                        <p:tav tm="0">
                                          <p:val>
                                            <p:fltVal val="0"/>
                                          </p:val>
                                        </p:tav>
                                        <p:tav tm="100000">
                                          <p:val>
                                            <p:strVal val="#ppt_w"/>
                                          </p:val>
                                        </p:tav>
                                      </p:tavLst>
                                    </p:anim>
                                    <p:anim calcmode="lin" valueType="num">
                                      <p:cBhvr>
                                        <p:cTn id="118" dur="1000" fill="hold"/>
                                        <p:tgtEl>
                                          <p:spTgt spid="60"/>
                                        </p:tgtEl>
                                        <p:attrNameLst>
                                          <p:attrName>ppt_h</p:attrName>
                                        </p:attrNameLst>
                                      </p:cBhvr>
                                      <p:tavLst>
                                        <p:tav tm="0">
                                          <p:val>
                                            <p:fltVal val="0"/>
                                          </p:val>
                                        </p:tav>
                                        <p:tav tm="100000">
                                          <p:val>
                                            <p:strVal val="#ppt_h"/>
                                          </p:val>
                                        </p:tav>
                                      </p:tavLst>
                                    </p:anim>
                                    <p:animEffect transition="in" filter="fade">
                                      <p:cBhvr>
                                        <p:cTn id="119" dur="1000"/>
                                        <p:tgtEl>
                                          <p:spTgt spid="60"/>
                                        </p:tgtEl>
                                      </p:cBhvr>
                                    </p:animEffect>
                                  </p:childTnLst>
                                </p:cTn>
                              </p:par>
                            </p:childTnLst>
                          </p:cTn>
                        </p:par>
                        <p:par>
                          <p:cTn id="120" fill="hold">
                            <p:stCondLst>
                              <p:cond delay="14300"/>
                            </p:stCondLst>
                            <p:childTnLst>
                              <p:par>
                                <p:cTn id="121" presetID="22" presetClass="entr" presetSubtype="8" fill="hold" grpId="0" nodeType="afterEffect">
                                  <p:stCondLst>
                                    <p:cond delay="0"/>
                                  </p:stCondLst>
                                  <p:childTnLst>
                                    <p:set>
                                      <p:cBhvr>
                                        <p:cTn id="122" dur="1" fill="hold">
                                          <p:stCondLst>
                                            <p:cond delay="0"/>
                                          </p:stCondLst>
                                        </p:cTn>
                                        <p:tgtEl>
                                          <p:spTgt spid="61"/>
                                        </p:tgtEl>
                                        <p:attrNameLst>
                                          <p:attrName>style.visibility</p:attrName>
                                        </p:attrNameLst>
                                      </p:cBhvr>
                                      <p:to>
                                        <p:strVal val="visible"/>
                                      </p:to>
                                    </p:set>
                                    <p:animEffect transition="in" filter="wipe(left)">
                                      <p:cBhvr>
                                        <p:cTn id="123" dur="500"/>
                                        <p:tgtEl>
                                          <p:spTgt spid="61"/>
                                        </p:tgtEl>
                                      </p:cBhvr>
                                    </p:animEffect>
                                  </p:childTnLst>
                                </p:cTn>
                              </p:par>
                              <p:par>
                                <p:cTn id="124" presetID="42" presetClass="entr" presetSubtype="0" fill="hold" grpId="0" nodeType="withEffect">
                                  <p:stCondLst>
                                    <p:cond delay="200"/>
                                  </p:stCondLst>
                                  <p:childTnLst>
                                    <p:set>
                                      <p:cBhvr>
                                        <p:cTn id="125" dur="1" fill="hold">
                                          <p:stCondLst>
                                            <p:cond delay="0"/>
                                          </p:stCondLst>
                                        </p:cTn>
                                        <p:tgtEl>
                                          <p:spTgt spid="62">
                                            <p:txEl>
                                              <p:pRg st="0" end="0"/>
                                            </p:txEl>
                                          </p:spTgt>
                                        </p:tgtEl>
                                        <p:attrNameLst>
                                          <p:attrName>style.visibility</p:attrName>
                                        </p:attrNameLst>
                                      </p:cBhvr>
                                      <p:to>
                                        <p:strVal val="visible"/>
                                      </p:to>
                                    </p:set>
                                    <p:animEffect transition="in" filter="fade">
                                      <p:cBhvr>
                                        <p:cTn id="126" dur="500"/>
                                        <p:tgtEl>
                                          <p:spTgt spid="62">
                                            <p:txEl>
                                              <p:pRg st="0" end="0"/>
                                            </p:txEl>
                                          </p:spTgt>
                                        </p:tgtEl>
                                      </p:cBhvr>
                                    </p:animEffect>
                                    <p:anim calcmode="lin" valueType="num">
                                      <p:cBhvr>
                                        <p:cTn id="127"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8"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29" fill="hold">
                            <p:stCondLst>
                              <p:cond delay="15000"/>
                            </p:stCondLst>
                            <p:childTnLst>
                              <p:par>
                                <p:cTn id="130" presetID="53" presetClass="entr" presetSubtype="16" fill="hold" grpId="0" nodeType="afterEffect">
                                  <p:stCondLst>
                                    <p:cond delay="0"/>
                                  </p:stCondLst>
                                  <p:childTnLst>
                                    <p:set>
                                      <p:cBhvr>
                                        <p:cTn id="131" dur="1" fill="hold">
                                          <p:stCondLst>
                                            <p:cond delay="0"/>
                                          </p:stCondLst>
                                        </p:cTn>
                                        <p:tgtEl>
                                          <p:spTgt spid="63">
                                            <p:txEl>
                                              <p:pRg st="0" end="0"/>
                                            </p:txEl>
                                          </p:spTgt>
                                        </p:tgtEl>
                                        <p:attrNameLst>
                                          <p:attrName>style.visibility</p:attrName>
                                        </p:attrNameLst>
                                      </p:cBhvr>
                                      <p:to>
                                        <p:strVal val="visible"/>
                                      </p:to>
                                    </p:set>
                                    <p:anim calcmode="lin" valueType="num">
                                      <p:cBhvr>
                                        <p:cTn id="132" dur="3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133" dur="3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134" dur="300"/>
                                        <p:tgtEl>
                                          <p:spTgt spid="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2" grpId="0"/>
      <p:bldP spid="23" grpId="0" animBg="1"/>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53" presetClass="entr" presetSubtype="16"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300" fill="hold"/>
                        <p:tgtEl>
                          <p:spTgt spid="27"/>
                        </p:tgtEl>
                        <p:attrNameLst>
                          <p:attrName>ppt_w</p:attrName>
                        </p:attrNameLst>
                      </p:cBhvr>
                      <p:tavLst>
                        <p:tav tm="0">
                          <p:val>
                            <p:fltVal val="0"/>
                          </p:val>
                        </p:tav>
                        <p:tav tm="100000">
                          <p:val>
                            <p:strVal val="#ppt_w"/>
                          </p:val>
                        </p:tav>
                      </p:tavLst>
                    </p:anim>
                    <p:anim calcmode="lin" valueType="num">
                      <p:cBhvr>
                        <p:cTn dur="300" fill="hold"/>
                        <p:tgtEl>
                          <p:spTgt spid="27"/>
                        </p:tgtEl>
                        <p:attrNameLst>
                          <p:attrName>ppt_h</p:attrName>
                        </p:attrNameLst>
                      </p:cBhvr>
                      <p:tavLst>
                        <p:tav tm="0">
                          <p:val>
                            <p:fltVal val="0"/>
                          </p:val>
                        </p:tav>
                        <p:tav tm="100000">
                          <p:val>
                            <p:strVal val="#ppt_h"/>
                          </p:val>
                        </p:tav>
                      </p:tavLst>
                    </p:anim>
                    <p:animEffect transition="in" filter="fade">
                      <p:cBhvr>
                        <p:cTn dur="300"/>
                        <p:tgtEl>
                          <p:spTgt spid="27"/>
                        </p:tgtEl>
                      </p:cBhvr>
                    </p:animEffect>
                  </p:childTnLst>
                </p:cTn>
              </p:par>
            </p:tnLst>
          </p:tmpl>
        </p:tmplLst>
      </p:bldP>
      <p:bldP spid="28" grpId="0"/>
      <p:bldP spid="29" grpId="0" animBg="1"/>
      <p:bldP spid="31" grpId="0" build="p">
        <p:tmplLst>
          <p:tmpl lvl="1">
            <p:tnLst>
              <p:par>
                <p:cTn presetID="42" presetClass="entr" presetSubtype="0"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41" grpId="0"/>
      <p:bldP spid="42" grpId="0" animBg="1"/>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anim calcmode="lin" valueType="num">
                      <p:cBhvr>
                        <p:cTn dur="500" fill="hold"/>
                        <p:tgtEl>
                          <p:spTgt spid="46"/>
                        </p:tgtEl>
                        <p:attrNameLst>
                          <p:attrName>ppt_x</p:attrName>
                        </p:attrNameLst>
                      </p:cBhvr>
                      <p:tavLst>
                        <p:tav tm="0">
                          <p:val>
                            <p:strVal val="#ppt_x"/>
                          </p:val>
                        </p:tav>
                        <p:tav tm="100000">
                          <p:val>
                            <p:strVal val="#ppt_x"/>
                          </p:val>
                        </p:tav>
                      </p:tavLst>
                    </p:anim>
                    <p:anim calcmode="lin" valueType="num">
                      <p:cBhvr>
                        <p:cTn dur="500" fill="hold"/>
                        <p:tgtEl>
                          <p:spTgt spid="46"/>
                        </p:tgtEl>
                        <p:attrNameLst>
                          <p:attrName>ppt_y</p:attrName>
                        </p:attrNameLst>
                      </p:cBhvr>
                      <p:tavLst>
                        <p:tav tm="0">
                          <p:val>
                            <p:strVal val="#ppt_y+.1"/>
                          </p:val>
                        </p:tav>
                        <p:tav tm="100000">
                          <p:val>
                            <p:strVal val="#ppt_y"/>
                          </p:val>
                        </p:tav>
                      </p:tavLst>
                    </p:anim>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300" fill="hold"/>
                        <p:tgtEl>
                          <p:spTgt spid="55"/>
                        </p:tgtEl>
                        <p:attrNameLst>
                          <p:attrName>ppt_w</p:attrName>
                        </p:attrNameLst>
                      </p:cBhvr>
                      <p:tavLst>
                        <p:tav tm="0">
                          <p:val>
                            <p:fltVal val="0"/>
                          </p:val>
                        </p:tav>
                        <p:tav tm="100000">
                          <p:val>
                            <p:strVal val="#ppt_w"/>
                          </p:val>
                        </p:tav>
                      </p:tavLst>
                    </p:anim>
                    <p:anim calcmode="lin" valueType="num">
                      <p:cBhvr>
                        <p:cTn dur="300" fill="hold"/>
                        <p:tgtEl>
                          <p:spTgt spid="55"/>
                        </p:tgtEl>
                        <p:attrNameLst>
                          <p:attrName>ppt_h</p:attrName>
                        </p:attrNameLst>
                      </p:cBhvr>
                      <p:tavLst>
                        <p:tav tm="0">
                          <p:val>
                            <p:fltVal val="0"/>
                          </p:val>
                        </p:tav>
                        <p:tav tm="100000">
                          <p:val>
                            <p:strVal val="#ppt_h"/>
                          </p:val>
                        </p:tav>
                      </p:tavLst>
                    </p:anim>
                    <p:animEffect transition="in" filter="fade">
                      <p:cBhvr>
                        <p:cTn dur="300"/>
                        <p:tgtEl>
                          <p:spTgt spid="55"/>
                        </p:tgtEl>
                      </p:cBhvr>
                    </p:animEffect>
                  </p:childTnLst>
                </p:cTn>
              </p:par>
            </p:tnLst>
          </p:tmpl>
        </p:tmplLst>
      </p:bldP>
      <p:bldP spid="51" grpId="0"/>
      <p:bldP spid="52" grpId="0" animBg="1"/>
      <p:bldP spid="53" grpId="0" build="p">
        <p:tmplLst>
          <p:tmpl lvl="1">
            <p:tnLst>
              <p:par>
                <p:cTn presetID="42" presetClass="entr" presetSubtype="0"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anim calcmode="lin" valueType="num">
                      <p:cBhvr>
                        <p:cTn dur="500" fill="hold"/>
                        <p:tgtEl>
                          <p:spTgt spid="53"/>
                        </p:tgtEl>
                        <p:attrNameLst>
                          <p:attrName>ppt_x</p:attrName>
                        </p:attrNameLst>
                      </p:cBhvr>
                      <p:tavLst>
                        <p:tav tm="0">
                          <p:val>
                            <p:strVal val="#ppt_x"/>
                          </p:val>
                        </p:tav>
                        <p:tav tm="100000">
                          <p:val>
                            <p:strVal val="#ppt_x"/>
                          </p:val>
                        </p:tav>
                      </p:tavLst>
                    </p:anim>
                    <p:anim calcmode="lin" valueType="num">
                      <p:cBhvr>
                        <p:cTn dur="500" fill="hold"/>
                        <p:tgtEl>
                          <p:spTgt spid="53"/>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300" fill="hold"/>
                        <p:tgtEl>
                          <p:spTgt spid="54"/>
                        </p:tgtEl>
                        <p:attrNameLst>
                          <p:attrName>ppt_w</p:attrName>
                        </p:attrNameLst>
                      </p:cBhvr>
                      <p:tavLst>
                        <p:tav tm="0">
                          <p:val>
                            <p:fltVal val="0"/>
                          </p:val>
                        </p:tav>
                        <p:tav tm="100000">
                          <p:val>
                            <p:strVal val="#ppt_w"/>
                          </p:val>
                        </p:tav>
                      </p:tavLst>
                    </p:anim>
                    <p:anim calcmode="lin" valueType="num">
                      <p:cBhvr>
                        <p:cTn dur="300" fill="hold"/>
                        <p:tgtEl>
                          <p:spTgt spid="54"/>
                        </p:tgtEl>
                        <p:attrNameLst>
                          <p:attrName>ppt_h</p:attrName>
                        </p:attrNameLst>
                      </p:cBhvr>
                      <p:tavLst>
                        <p:tav tm="0">
                          <p:val>
                            <p:fltVal val="0"/>
                          </p:val>
                        </p:tav>
                        <p:tav tm="100000">
                          <p:val>
                            <p:strVal val="#ppt_h"/>
                          </p:val>
                        </p:tav>
                      </p:tavLst>
                    </p:anim>
                    <p:animEffect transition="in" filter="fade">
                      <p:cBhvr>
                        <p:cTn dur="300"/>
                        <p:tgtEl>
                          <p:spTgt spid="54"/>
                        </p:tgtEl>
                      </p:cBhvr>
                    </p:animEffect>
                  </p:childTnLst>
                </p:cTn>
              </p:par>
            </p:tnLst>
          </p:tmpl>
        </p:tmplLst>
      </p:bldP>
      <p:bldP spid="56" grpId="0"/>
      <p:bldP spid="57" grpId="0" animBg="1"/>
      <p:bldP spid="58" grpId="0" build="p">
        <p:tmplLst>
          <p:tmpl lvl="1">
            <p:tnLst>
              <p:par>
                <p:cTn presetID="42" presetClass="entr" presetSubtype="0"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anim calcmode="lin" valueType="num">
                      <p:cBhvr>
                        <p:cTn dur="500" fill="hold"/>
                        <p:tgtEl>
                          <p:spTgt spid="58"/>
                        </p:tgtEl>
                        <p:attrNameLst>
                          <p:attrName>ppt_x</p:attrName>
                        </p:attrNameLst>
                      </p:cBhvr>
                      <p:tavLst>
                        <p:tav tm="0">
                          <p:val>
                            <p:strVal val="#ppt_x"/>
                          </p:val>
                        </p:tav>
                        <p:tav tm="100000">
                          <p:val>
                            <p:strVal val="#ppt_x"/>
                          </p:val>
                        </p:tav>
                      </p:tavLst>
                    </p:anim>
                    <p:anim calcmode="lin" valueType="num">
                      <p:cBhvr>
                        <p:cTn dur="500" fill="hold"/>
                        <p:tgtEl>
                          <p:spTgt spid="58"/>
                        </p:tgtEl>
                        <p:attrNameLst>
                          <p:attrName>ppt_y</p:attrName>
                        </p:attrNameLst>
                      </p:cBhvr>
                      <p:tavLst>
                        <p:tav tm="0">
                          <p:val>
                            <p:strVal val="#ppt_y+.1"/>
                          </p:val>
                        </p:tav>
                        <p:tav tm="100000">
                          <p:val>
                            <p:strVal val="#ppt_y"/>
                          </p:val>
                        </p:tav>
                      </p:tavLst>
                    </p:anim>
                  </p:childTnLst>
                </p:cTn>
              </p:par>
            </p:tnLst>
          </p:tmpl>
        </p:tmplLst>
      </p:bldP>
      <p:bldP spid="59" grpId="0" build="p">
        <p:tmplLst>
          <p:tmpl lvl="1">
            <p:tnLst>
              <p:par>
                <p:cTn presetID="53" presetClass="entr" presetSubtype="16"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p:cTn dur="300" fill="hold"/>
                        <p:tgtEl>
                          <p:spTgt spid="59"/>
                        </p:tgtEl>
                        <p:attrNameLst>
                          <p:attrName>ppt_w</p:attrName>
                        </p:attrNameLst>
                      </p:cBhvr>
                      <p:tavLst>
                        <p:tav tm="0">
                          <p:val>
                            <p:fltVal val="0"/>
                          </p:val>
                        </p:tav>
                        <p:tav tm="100000">
                          <p:val>
                            <p:strVal val="#ppt_w"/>
                          </p:val>
                        </p:tav>
                      </p:tavLst>
                    </p:anim>
                    <p:anim calcmode="lin" valueType="num">
                      <p:cBhvr>
                        <p:cTn dur="300" fill="hold"/>
                        <p:tgtEl>
                          <p:spTgt spid="59"/>
                        </p:tgtEl>
                        <p:attrNameLst>
                          <p:attrName>ppt_h</p:attrName>
                        </p:attrNameLst>
                      </p:cBhvr>
                      <p:tavLst>
                        <p:tav tm="0">
                          <p:val>
                            <p:fltVal val="0"/>
                          </p:val>
                        </p:tav>
                        <p:tav tm="100000">
                          <p:val>
                            <p:strVal val="#ppt_h"/>
                          </p:val>
                        </p:tav>
                      </p:tavLst>
                    </p:anim>
                    <p:animEffect transition="in" filter="fade">
                      <p:cBhvr>
                        <p:cTn dur="300"/>
                        <p:tgtEl>
                          <p:spTgt spid="59"/>
                        </p:tgtEl>
                      </p:cBhvr>
                    </p:animEffect>
                  </p:childTnLst>
                </p:cTn>
              </p:par>
            </p:tnLst>
          </p:tmpl>
        </p:tmplLst>
      </p:bldP>
      <p:bldP spid="60" grpId="0"/>
      <p:bldP spid="61" grpId="0" animBg="1"/>
      <p:bldP spid="62" grpId="0" build="p">
        <p:tmplLst>
          <p:tmpl lvl="1">
            <p:tnLst>
              <p:par>
                <p:cTn presetID="42" presetClass="entr" presetSubtype="0" fill="hold" nodeType="withEffect">
                  <p:stCondLst>
                    <p:cond delay="20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anim calcmode="lin" valueType="num">
                      <p:cBhvr>
                        <p:cTn dur="500" fill="hold"/>
                        <p:tgtEl>
                          <p:spTgt spid="62"/>
                        </p:tgtEl>
                        <p:attrNameLst>
                          <p:attrName>ppt_x</p:attrName>
                        </p:attrNameLst>
                      </p:cBhvr>
                      <p:tavLst>
                        <p:tav tm="0">
                          <p:val>
                            <p:strVal val="#ppt_x"/>
                          </p:val>
                        </p:tav>
                        <p:tav tm="100000">
                          <p:val>
                            <p:strVal val="#ppt_x"/>
                          </p:val>
                        </p:tav>
                      </p:tavLst>
                    </p:anim>
                    <p:anim calcmode="lin" valueType="num">
                      <p:cBhvr>
                        <p:cTn dur="500" fill="hold"/>
                        <p:tgtEl>
                          <p:spTgt spid="62"/>
                        </p:tgtEl>
                        <p:attrNameLst>
                          <p:attrName>ppt_y</p:attrName>
                        </p:attrNameLst>
                      </p:cBhvr>
                      <p:tavLst>
                        <p:tav tm="0">
                          <p:val>
                            <p:strVal val="#ppt_y+.1"/>
                          </p:val>
                        </p:tav>
                        <p:tav tm="100000">
                          <p:val>
                            <p:strVal val="#ppt_y"/>
                          </p:val>
                        </p:tav>
                      </p:tavLst>
                    </p:anim>
                  </p:childTnLst>
                </p:cTn>
              </p:par>
            </p:tnLst>
          </p:tmpl>
        </p:tmplLst>
      </p:bldP>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300" fill="hold"/>
                        <p:tgtEl>
                          <p:spTgt spid="63"/>
                        </p:tgtEl>
                        <p:attrNameLst>
                          <p:attrName>ppt_w</p:attrName>
                        </p:attrNameLst>
                      </p:cBhvr>
                      <p:tavLst>
                        <p:tav tm="0">
                          <p:val>
                            <p:fltVal val="0"/>
                          </p:val>
                        </p:tav>
                        <p:tav tm="100000">
                          <p:val>
                            <p:strVal val="#ppt_w"/>
                          </p:val>
                        </p:tav>
                      </p:tavLst>
                    </p:anim>
                    <p:anim calcmode="lin" valueType="num">
                      <p:cBhvr>
                        <p:cTn dur="300" fill="hold"/>
                        <p:tgtEl>
                          <p:spTgt spid="63"/>
                        </p:tgtEl>
                        <p:attrNameLst>
                          <p:attrName>ppt_h</p:attrName>
                        </p:attrNameLst>
                      </p:cBhvr>
                      <p:tavLst>
                        <p:tav tm="0">
                          <p:val>
                            <p:fltVal val="0"/>
                          </p:val>
                        </p:tav>
                        <p:tav tm="100000">
                          <p:val>
                            <p:strVal val="#ppt_h"/>
                          </p:val>
                        </p:tav>
                      </p:tavLst>
                    </p:anim>
                    <p:animEffect transition="in" filter="fade">
                      <p:cBhvr>
                        <p:cTn dur="300"/>
                        <p:tgtEl>
                          <p:spTgt spid="63"/>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les images slide">
    <p:spTree>
      <p:nvGrpSpPr>
        <p:cNvPr id="1" name=""/>
        <p:cNvGrpSpPr/>
        <p:nvPr/>
      </p:nvGrpSpPr>
      <p:grpSpPr>
        <a:xfrm>
          <a:off x="0" y="0"/>
          <a:ext cx="0" cy="0"/>
          <a:chOff x="0" y="0"/>
          <a:chExt cx="0" cy="0"/>
        </a:xfrm>
      </p:grpSpPr>
      <p:sp>
        <p:nvSpPr>
          <p:cNvPr id="22" name="Picture Placeholder 2"/>
          <p:cNvSpPr>
            <a:spLocks noGrp="1" noChangeAspect="1"/>
          </p:cNvSpPr>
          <p:nvPr>
            <p:ph type="pic" sz="quarter" idx="48"/>
          </p:nvPr>
        </p:nvSpPr>
        <p:spPr>
          <a:xfrm>
            <a:off x="0" y="0"/>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73" name="Picture Placeholder 2"/>
          <p:cNvSpPr>
            <a:spLocks noGrp="1" noChangeAspect="1"/>
          </p:cNvSpPr>
          <p:nvPr>
            <p:ph type="pic" sz="quarter" idx="49"/>
          </p:nvPr>
        </p:nvSpPr>
        <p:spPr>
          <a:xfrm>
            <a:off x="1295997" y="0"/>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74" name="Picture Placeholder 2"/>
          <p:cNvSpPr>
            <a:spLocks noGrp="1" noChangeAspect="1"/>
          </p:cNvSpPr>
          <p:nvPr>
            <p:ph type="pic" sz="quarter" idx="50"/>
          </p:nvPr>
        </p:nvSpPr>
        <p:spPr>
          <a:xfrm>
            <a:off x="2591994" y="0"/>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75" name="Picture Placeholder 2"/>
          <p:cNvSpPr>
            <a:spLocks noGrp="1" noChangeAspect="1"/>
          </p:cNvSpPr>
          <p:nvPr>
            <p:ph type="pic" sz="quarter" idx="51"/>
          </p:nvPr>
        </p:nvSpPr>
        <p:spPr>
          <a:xfrm>
            <a:off x="3887991" y="0"/>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76" name="Picture Placeholder 2"/>
          <p:cNvSpPr>
            <a:spLocks noGrp="1" noChangeAspect="1"/>
          </p:cNvSpPr>
          <p:nvPr>
            <p:ph type="pic" sz="quarter" idx="52"/>
          </p:nvPr>
        </p:nvSpPr>
        <p:spPr>
          <a:xfrm>
            <a:off x="5183988" y="0"/>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77" name="Picture Placeholder 2"/>
          <p:cNvSpPr>
            <a:spLocks noGrp="1" noChangeAspect="1"/>
          </p:cNvSpPr>
          <p:nvPr>
            <p:ph type="pic" sz="quarter" idx="53"/>
          </p:nvPr>
        </p:nvSpPr>
        <p:spPr>
          <a:xfrm>
            <a:off x="6479985" y="0"/>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78" name="Picture Placeholder 2"/>
          <p:cNvSpPr>
            <a:spLocks noGrp="1" noChangeAspect="1"/>
          </p:cNvSpPr>
          <p:nvPr>
            <p:ph type="pic" sz="quarter" idx="54"/>
          </p:nvPr>
        </p:nvSpPr>
        <p:spPr>
          <a:xfrm>
            <a:off x="7775982" y="0"/>
            <a:ext cx="1368018"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79" name="Picture Placeholder 2"/>
          <p:cNvSpPr>
            <a:spLocks noGrp="1" noChangeAspect="1"/>
          </p:cNvSpPr>
          <p:nvPr>
            <p:ph type="pic" sz="quarter" idx="55"/>
          </p:nvPr>
        </p:nvSpPr>
        <p:spPr>
          <a:xfrm>
            <a:off x="0" y="1295996"/>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0" name="Picture Placeholder 2"/>
          <p:cNvSpPr>
            <a:spLocks noGrp="1" noChangeAspect="1"/>
          </p:cNvSpPr>
          <p:nvPr>
            <p:ph type="pic" sz="quarter" idx="56"/>
          </p:nvPr>
        </p:nvSpPr>
        <p:spPr>
          <a:xfrm>
            <a:off x="1295997" y="1295996"/>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1" name="Picture Placeholder 2"/>
          <p:cNvSpPr>
            <a:spLocks noGrp="1" noChangeAspect="1"/>
          </p:cNvSpPr>
          <p:nvPr>
            <p:ph type="pic" sz="quarter" idx="57"/>
          </p:nvPr>
        </p:nvSpPr>
        <p:spPr>
          <a:xfrm>
            <a:off x="2591994" y="1295996"/>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2" name="Picture Placeholder 2"/>
          <p:cNvSpPr>
            <a:spLocks noGrp="1" noChangeAspect="1"/>
          </p:cNvSpPr>
          <p:nvPr>
            <p:ph type="pic" sz="quarter" idx="58"/>
          </p:nvPr>
        </p:nvSpPr>
        <p:spPr>
          <a:xfrm>
            <a:off x="3887991" y="1295996"/>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3" name="Picture Placeholder 2"/>
          <p:cNvSpPr>
            <a:spLocks noGrp="1" noChangeAspect="1"/>
          </p:cNvSpPr>
          <p:nvPr>
            <p:ph type="pic" sz="quarter" idx="59"/>
          </p:nvPr>
        </p:nvSpPr>
        <p:spPr>
          <a:xfrm>
            <a:off x="5183988" y="1295996"/>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4" name="Picture Placeholder 2"/>
          <p:cNvSpPr>
            <a:spLocks noGrp="1" noChangeAspect="1"/>
          </p:cNvSpPr>
          <p:nvPr>
            <p:ph type="pic" sz="quarter" idx="60"/>
          </p:nvPr>
        </p:nvSpPr>
        <p:spPr>
          <a:xfrm>
            <a:off x="6479985" y="1295996"/>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5" name="Picture Placeholder 2"/>
          <p:cNvSpPr>
            <a:spLocks noGrp="1" noChangeAspect="1"/>
          </p:cNvSpPr>
          <p:nvPr>
            <p:ph type="pic" sz="quarter" idx="61"/>
          </p:nvPr>
        </p:nvSpPr>
        <p:spPr>
          <a:xfrm>
            <a:off x="7775982" y="1295996"/>
            <a:ext cx="1368018"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6" name="Picture Placeholder 2"/>
          <p:cNvSpPr>
            <a:spLocks noGrp="1" noChangeAspect="1"/>
          </p:cNvSpPr>
          <p:nvPr>
            <p:ph type="pic" sz="quarter" idx="62"/>
          </p:nvPr>
        </p:nvSpPr>
        <p:spPr>
          <a:xfrm>
            <a:off x="0" y="2591992"/>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7" name="Picture Placeholder 2"/>
          <p:cNvSpPr>
            <a:spLocks noGrp="1" noChangeAspect="1"/>
          </p:cNvSpPr>
          <p:nvPr>
            <p:ph type="pic" sz="quarter" idx="63"/>
          </p:nvPr>
        </p:nvSpPr>
        <p:spPr>
          <a:xfrm>
            <a:off x="1295997" y="2591992"/>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8" name="Picture Placeholder 2"/>
          <p:cNvSpPr>
            <a:spLocks noGrp="1" noChangeAspect="1"/>
          </p:cNvSpPr>
          <p:nvPr>
            <p:ph type="pic" sz="quarter" idx="64"/>
          </p:nvPr>
        </p:nvSpPr>
        <p:spPr>
          <a:xfrm>
            <a:off x="2591994" y="2591992"/>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9" name="Picture Placeholder 2"/>
          <p:cNvSpPr>
            <a:spLocks noGrp="1" noChangeAspect="1"/>
          </p:cNvSpPr>
          <p:nvPr>
            <p:ph type="pic" sz="quarter" idx="65"/>
          </p:nvPr>
        </p:nvSpPr>
        <p:spPr>
          <a:xfrm>
            <a:off x="3887991" y="2591992"/>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90" name="Picture Placeholder 2"/>
          <p:cNvSpPr>
            <a:spLocks noGrp="1" noChangeAspect="1"/>
          </p:cNvSpPr>
          <p:nvPr>
            <p:ph type="pic" sz="quarter" idx="66"/>
          </p:nvPr>
        </p:nvSpPr>
        <p:spPr>
          <a:xfrm>
            <a:off x="5183988" y="2591992"/>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91" name="Picture Placeholder 2"/>
          <p:cNvSpPr>
            <a:spLocks noGrp="1" noChangeAspect="1"/>
          </p:cNvSpPr>
          <p:nvPr>
            <p:ph type="pic" sz="quarter" idx="67"/>
          </p:nvPr>
        </p:nvSpPr>
        <p:spPr>
          <a:xfrm>
            <a:off x="6479985" y="2591992"/>
            <a:ext cx="1295996"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92" name="Picture Placeholder 2"/>
          <p:cNvSpPr>
            <a:spLocks noGrp="1" noChangeAspect="1"/>
          </p:cNvSpPr>
          <p:nvPr>
            <p:ph type="pic" sz="quarter" idx="68"/>
          </p:nvPr>
        </p:nvSpPr>
        <p:spPr>
          <a:xfrm>
            <a:off x="7775982" y="2591992"/>
            <a:ext cx="1368018" cy="1295996"/>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93" name="Text Placeholder 2"/>
          <p:cNvSpPr>
            <a:spLocks noGrp="1"/>
          </p:cNvSpPr>
          <p:nvPr>
            <p:ph type="body" sz="quarter" idx="69" hasCustomPrompt="1"/>
          </p:nvPr>
        </p:nvSpPr>
        <p:spPr>
          <a:xfrm>
            <a:off x="443971" y="4636475"/>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94" name="Text Placeholder 7"/>
          <p:cNvSpPr>
            <a:spLocks noGrp="1"/>
          </p:cNvSpPr>
          <p:nvPr>
            <p:ph type="body" sz="quarter" idx="18" hasCustomPrompt="1"/>
          </p:nvPr>
        </p:nvSpPr>
        <p:spPr>
          <a:xfrm>
            <a:off x="427038" y="4257826"/>
            <a:ext cx="8247062" cy="359817"/>
          </a:xfrm>
          <a:prstGeom prst="rect">
            <a:avLst/>
          </a:prstGeom>
        </p:spPr>
        <p:txBody>
          <a:bodyPr vert="horz" lIns="0" tIns="40504" rIns="0" bIns="40504" anchor="ctr"/>
          <a:lstStyle>
            <a:lvl1pPr marL="0" indent="0" algn="l">
              <a:lnSpc>
                <a:spcPct val="100000"/>
              </a:lnSpc>
              <a:spcBef>
                <a:spcPts val="0"/>
              </a:spcBef>
              <a:buNone/>
              <a:defRPr sz="1600" b="1" baseline="0">
                <a:solidFill>
                  <a:schemeClr val="tx1">
                    <a:lumMod val="75000"/>
                    <a:lumOff val="25000"/>
                  </a:schemeClr>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extLst>
      <p:ext uri="{BB962C8B-B14F-4D97-AF65-F5344CB8AC3E}">
        <p14:creationId xmlns:p14="http://schemas.microsoft.com/office/powerpoint/2010/main" val="349518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80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par>
                                <p:cTn id="10" presetID="53" presetClass="entr" presetSubtype="16" fill="hold" grpId="0" nodeType="withEffect" nodePh="1">
                                  <p:stCondLst>
                                    <p:cond delay="800"/>
                                  </p:stCondLst>
                                  <p:endCondLst>
                                    <p:cond evt="begin" delay="0">
                                      <p:tn val="10"/>
                                    </p:cond>
                                  </p:endCondLst>
                                  <p:childTnLst>
                                    <p:set>
                                      <p:cBhvr>
                                        <p:cTn id="11" dur="1" fill="hold">
                                          <p:stCondLst>
                                            <p:cond delay="0"/>
                                          </p:stCondLst>
                                        </p:cTn>
                                        <p:tgtEl>
                                          <p:spTgt spid="73"/>
                                        </p:tgtEl>
                                        <p:attrNameLst>
                                          <p:attrName>style.visibility</p:attrName>
                                        </p:attrNameLst>
                                      </p:cBhvr>
                                      <p:to>
                                        <p:strVal val="visible"/>
                                      </p:to>
                                    </p:set>
                                    <p:anim calcmode="lin" valueType="num">
                                      <p:cBhvr>
                                        <p:cTn id="12" dur="1000" fill="hold"/>
                                        <p:tgtEl>
                                          <p:spTgt spid="73"/>
                                        </p:tgtEl>
                                        <p:attrNameLst>
                                          <p:attrName>ppt_w</p:attrName>
                                        </p:attrNameLst>
                                      </p:cBhvr>
                                      <p:tavLst>
                                        <p:tav tm="0">
                                          <p:val>
                                            <p:fltVal val="0"/>
                                          </p:val>
                                        </p:tav>
                                        <p:tav tm="100000">
                                          <p:val>
                                            <p:strVal val="#ppt_w"/>
                                          </p:val>
                                        </p:tav>
                                      </p:tavLst>
                                    </p:anim>
                                    <p:anim calcmode="lin" valueType="num">
                                      <p:cBhvr>
                                        <p:cTn id="13" dur="1000" fill="hold"/>
                                        <p:tgtEl>
                                          <p:spTgt spid="73"/>
                                        </p:tgtEl>
                                        <p:attrNameLst>
                                          <p:attrName>ppt_h</p:attrName>
                                        </p:attrNameLst>
                                      </p:cBhvr>
                                      <p:tavLst>
                                        <p:tav tm="0">
                                          <p:val>
                                            <p:fltVal val="0"/>
                                          </p:val>
                                        </p:tav>
                                        <p:tav tm="100000">
                                          <p:val>
                                            <p:strVal val="#ppt_h"/>
                                          </p:val>
                                        </p:tav>
                                      </p:tavLst>
                                    </p:anim>
                                    <p:animEffect transition="in" filter="fade">
                                      <p:cBhvr>
                                        <p:cTn id="14" dur="1000"/>
                                        <p:tgtEl>
                                          <p:spTgt spid="73"/>
                                        </p:tgtEl>
                                      </p:cBhvr>
                                    </p:animEffect>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74"/>
                                        </p:tgtEl>
                                        <p:attrNameLst>
                                          <p:attrName>style.visibility</p:attrName>
                                        </p:attrNameLst>
                                      </p:cBhvr>
                                      <p:to>
                                        <p:strVal val="visible"/>
                                      </p:to>
                                    </p:set>
                                    <p:anim calcmode="lin" valueType="num">
                                      <p:cBhvr>
                                        <p:cTn id="17" dur="1000" fill="hold"/>
                                        <p:tgtEl>
                                          <p:spTgt spid="74"/>
                                        </p:tgtEl>
                                        <p:attrNameLst>
                                          <p:attrName>ppt_w</p:attrName>
                                        </p:attrNameLst>
                                      </p:cBhvr>
                                      <p:tavLst>
                                        <p:tav tm="0">
                                          <p:val>
                                            <p:fltVal val="0"/>
                                          </p:val>
                                        </p:tav>
                                        <p:tav tm="100000">
                                          <p:val>
                                            <p:strVal val="#ppt_w"/>
                                          </p:val>
                                        </p:tav>
                                      </p:tavLst>
                                    </p:anim>
                                    <p:anim calcmode="lin" valueType="num">
                                      <p:cBhvr>
                                        <p:cTn id="18" dur="1000" fill="hold"/>
                                        <p:tgtEl>
                                          <p:spTgt spid="74"/>
                                        </p:tgtEl>
                                        <p:attrNameLst>
                                          <p:attrName>ppt_h</p:attrName>
                                        </p:attrNameLst>
                                      </p:cBhvr>
                                      <p:tavLst>
                                        <p:tav tm="0">
                                          <p:val>
                                            <p:fltVal val="0"/>
                                          </p:val>
                                        </p:tav>
                                        <p:tav tm="100000">
                                          <p:val>
                                            <p:strVal val="#ppt_h"/>
                                          </p:val>
                                        </p:tav>
                                      </p:tavLst>
                                    </p:anim>
                                    <p:animEffect transition="in" filter="fade">
                                      <p:cBhvr>
                                        <p:cTn id="19" dur="1000"/>
                                        <p:tgtEl>
                                          <p:spTgt spid="74"/>
                                        </p:tgtEl>
                                      </p:cBhvr>
                                    </p:animEffect>
                                  </p:childTnLst>
                                </p:cTn>
                              </p:par>
                              <p:par>
                                <p:cTn id="20" presetID="53" presetClass="entr" presetSubtype="16" fill="hold" grpId="0" nodeType="withEffect" nodePh="1">
                                  <p:stCondLst>
                                    <p:cond delay="800"/>
                                  </p:stCondLst>
                                  <p:endCondLst>
                                    <p:cond evt="begin" delay="0">
                                      <p:tn val="20"/>
                                    </p:cond>
                                  </p:endCondLst>
                                  <p:childTnLst>
                                    <p:set>
                                      <p:cBhvr>
                                        <p:cTn id="21" dur="1" fill="hold">
                                          <p:stCondLst>
                                            <p:cond delay="0"/>
                                          </p:stCondLst>
                                        </p:cTn>
                                        <p:tgtEl>
                                          <p:spTgt spid="75"/>
                                        </p:tgtEl>
                                        <p:attrNameLst>
                                          <p:attrName>style.visibility</p:attrName>
                                        </p:attrNameLst>
                                      </p:cBhvr>
                                      <p:to>
                                        <p:strVal val="visible"/>
                                      </p:to>
                                    </p:set>
                                    <p:anim calcmode="lin" valueType="num">
                                      <p:cBhvr>
                                        <p:cTn id="22" dur="1000" fill="hold"/>
                                        <p:tgtEl>
                                          <p:spTgt spid="75"/>
                                        </p:tgtEl>
                                        <p:attrNameLst>
                                          <p:attrName>ppt_w</p:attrName>
                                        </p:attrNameLst>
                                      </p:cBhvr>
                                      <p:tavLst>
                                        <p:tav tm="0">
                                          <p:val>
                                            <p:fltVal val="0"/>
                                          </p:val>
                                        </p:tav>
                                        <p:tav tm="100000">
                                          <p:val>
                                            <p:strVal val="#ppt_w"/>
                                          </p:val>
                                        </p:tav>
                                      </p:tavLst>
                                    </p:anim>
                                    <p:anim calcmode="lin" valueType="num">
                                      <p:cBhvr>
                                        <p:cTn id="23" dur="1000" fill="hold"/>
                                        <p:tgtEl>
                                          <p:spTgt spid="75"/>
                                        </p:tgtEl>
                                        <p:attrNameLst>
                                          <p:attrName>ppt_h</p:attrName>
                                        </p:attrNameLst>
                                      </p:cBhvr>
                                      <p:tavLst>
                                        <p:tav tm="0">
                                          <p:val>
                                            <p:fltVal val="0"/>
                                          </p:val>
                                        </p:tav>
                                        <p:tav tm="100000">
                                          <p:val>
                                            <p:strVal val="#ppt_h"/>
                                          </p:val>
                                        </p:tav>
                                      </p:tavLst>
                                    </p:anim>
                                    <p:animEffect transition="in" filter="fade">
                                      <p:cBhvr>
                                        <p:cTn id="24" dur="1000"/>
                                        <p:tgtEl>
                                          <p:spTgt spid="75"/>
                                        </p:tgtEl>
                                      </p:cBhvr>
                                    </p:animEffect>
                                  </p:childTnLst>
                                </p:cTn>
                              </p:par>
                              <p:par>
                                <p:cTn id="25" presetID="53" presetClass="entr" presetSubtype="16" fill="hold" grpId="0" nodeType="withEffect" nodePh="1">
                                  <p:stCondLst>
                                    <p:cond delay="800"/>
                                  </p:stCondLst>
                                  <p:endCondLst>
                                    <p:cond evt="begin" delay="0">
                                      <p:tn val="25"/>
                                    </p:cond>
                                  </p:endCondLst>
                                  <p:childTnLst>
                                    <p:set>
                                      <p:cBhvr>
                                        <p:cTn id="26" dur="1" fill="hold">
                                          <p:stCondLst>
                                            <p:cond delay="0"/>
                                          </p:stCondLst>
                                        </p:cTn>
                                        <p:tgtEl>
                                          <p:spTgt spid="76"/>
                                        </p:tgtEl>
                                        <p:attrNameLst>
                                          <p:attrName>style.visibility</p:attrName>
                                        </p:attrNameLst>
                                      </p:cBhvr>
                                      <p:to>
                                        <p:strVal val="visible"/>
                                      </p:to>
                                    </p:set>
                                    <p:anim calcmode="lin" valueType="num">
                                      <p:cBhvr>
                                        <p:cTn id="27" dur="1000" fill="hold"/>
                                        <p:tgtEl>
                                          <p:spTgt spid="76"/>
                                        </p:tgtEl>
                                        <p:attrNameLst>
                                          <p:attrName>ppt_w</p:attrName>
                                        </p:attrNameLst>
                                      </p:cBhvr>
                                      <p:tavLst>
                                        <p:tav tm="0">
                                          <p:val>
                                            <p:fltVal val="0"/>
                                          </p:val>
                                        </p:tav>
                                        <p:tav tm="100000">
                                          <p:val>
                                            <p:strVal val="#ppt_w"/>
                                          </p:val>
                                        </p:tav>
                                      </p:tavLst>
                                    </p:anim>
                                    <p:anim calcmode="lin" valueType="num">
                                      <p:cBhvr>
                                        <p:cTn id="28" dur="1000" fill="hold"/>
                                        <p:tgtEl>
                                          <p:spTgt spid="76"/>
                                        </p:tgtEl>
                                        <p:attrNameLst>
                                          <p:attrName>ppt_h</p:attrName>
                                        </p:attrNameLst>
                                      </p:cBhvr>
                                      <p:tavLst>
                                        <p:tav tm="0">
                                          <p:val>
                                            <p:fltVal val="0"/>
                                          </p:val>
                                        </p:tav>
                                        <p:tav tm="100000">
                                          <p:val>
                                            <p:strVal val="#ppt_h"/>
                                          </p:val>
                                        </p:tav>
                                      </p:tavLst>
                                    </p:anim>
                                    <p:animEffect transition="in" filter="fade">
                                      <p:cBhvr>
                                        <p:cTn id="29" dur="1000"/>
                                        <p:tgtEl>
                                          <p:spTgt spid="76"/>
                                        </p:tgtEl>
                                      </p:cBhvr>
                                    </p:animEffect>
                                  </p:childTnLst>
                                </p:cTn>
                              </p:par>
                              <p:par>
                                <p:cTn id="30" presetID="53" presetClass="entr" presetSubtype="16" fill="hold" grpId="0" nodeType="withEffect" nodePh="1">
                                  <p:stCondLst>
                                    <p:cond delay="800"/>
                                  </p:stCondLst>
                                  <p:endCondLst>
                                    <p:cond evt="begin" delay="0">
                                      <p:tn val="30"/>
                                    </p:cond>
                                  </p:endCondLst>
                                  <p:childTnLst>
                                    <p:set>
                                      <p:cBhvr>
                                        <p:cTn id="31" dur="1" fill="hold">
                                          <p:stCondLst>
                                            <p:cond delay="0"/>
                                          </p:stCondLst>
                                        </p:cTn>
                                        <p:tgtEl>
                                          <p:spTgt spid="77"/>
                                        </p:tgtEl>
                                        <p:attrNameLst>
                                          <p:attrName>style.visibility</p:attrName>
                                        </p:attrNameLst>
                                      </p:cBhvr>
                                      <p:to>
                                        <p:strVal val="visible"/>
                                      </p:to>
                                    </p:set>
                                    <p:anim calcmode="lin" valueType="num">
                                      <p:cBhvr>
                                        <p:cTn id="32" dur="1000" fill="hold"/>
                                        <p:tgtEl>
                                          <p:spTgt spid="77"/>
                                        </p:tgtEl>
                                        <p:attrNameLst>
                                          <p:attrName>ppt_w</p:attrName>
                                        </p:attrNameLst>
                                      </p:cBhvr>
                                      <p:tavLst>
                                        <p:tav tm="0">
                                          <p:val>
                                            <p:fltVal val="0"/>
                                          </p:val>
                                        </p:tav>
                                        <p:tav tm="100000">
                                          <p:val>
                                            <p:strVal val="#ppt_w"/>
                                          </p:val>
                                        </p:tav>
                                      </p:tavLst>
                                    </p:anim>
                                    <p:anim calcmode="lin" valueType="num">
                                      <p:cBhvr>
                                        <p:cTn id="33" dur="1000" fill="hold"/>
                                        <p:tgtEl>
                                          <p:spTgt spid="77"/>
                                        </p:tgtEl>
                                        <p:attrNameLst>
                                          <p:attrName>ppt_h</p:attrName>
                                        </p:attrNameLst>
                                      </p:cBhvr>
                                      <p:tavLst>
                                        <p:tav tm="0">
                                          <p:val>
                                            <p:fltVal val="0"/>
                                          </p:val>
                                        </p:tav>
                                        <p:tav tm="100000">
                                          <p:val>
                                            <p:strVal val="#ppt_h"/>
                                          </p:val>
                                        </p:tav>
                                      </p:tavLst>
                                    </p:anim>
                                    <p:animEffect transition="in" filter="fade">
                                      <p:cBhvr>
                                        <p:cTn id="34" dur="1000"/>
                                        <p:tgtEl>
                                          <p:spTgt spid="77"/>
                                        </p:tgtEl>
                                      </p:cBhvr>
                                    </p:animEffect>
                                  </p:childTnLst>
                                </p:cTn>
                              </p:par>
                              <p:par>
                                <p:cTn id="35" presetID="53" presetClass="entr" presetSubtype="16" fill="hold" grpId="0" nodeType="withEffect" nodePh="1">
                                  <p:stCondLst>
                                    <p:cond delay="800"/>
                                  </p:stCondLst>
                                  <p:endCondLst>
                                    <p:cond evt="begin" delay="0">
                                      <p:tn val="35"/>
                                    </p:cond>
                                  </p:endCondLst>
                                  <p:childTnLst>
                                    <p:set>
                                      <p:cBhvr>
                                        <p:cTn id="36" dur="1" fill="hold">
                                          <p:stCondLst>
                                            <p:cond delay="0"/>
                                          </p:stCondLst>
                                        </p:cTn>
                                        <p:tgtEl>
                                          <p:spTgt spid="78"/>
                                        </p:tgtEl>
                                        <p:attrNameLst>
                                          <p:attrName>style.visibility</p:attrName>
                                        </p:attrNameLst>
                                      </p:cBhvr>
                                      <p:to>
                                        <p:strVal val="visible"/>
                                      </p:to>
                                    </p:set>
                                    <p:anim calcmode="lin" valueType="num">
                                      <p:cBhvr>
                                        <p:cTn id="37" dur="1000" fill="hold"/>
                                        <p:tgtEl>
                                          <p:spTgt spid="78"/>
                                        </p:tgtEl>
                                        <p:attrNameLst>
                                          <p:attrName>ppt_w</p:attrName>
                                        </p:attrNameLst>
                                      </p:cBhvr>
                                      <p:tavLst>
                                        <p:tav tm="0">
                                          <p:val>
                                            <p:fltVal val="0"/>
                                          </p:val>
                                        </p:tav>
                                        <p:tav tm="100000">
                                          <p:val>
                                            <p:strVal val="#ppt_w"/>
                                          </p:val>
                                        </p:tav>
                                      </p:tavLst>
                                    </p:anim>
                                    <p:anim calcmode="lin" valueType="num">
                                      <p:cBhvr>
                                        <p:cTn id="38" dur="1000" fill="hold"/>
                                        <p:tgtEl>
                                          <p:spTgt spid="78"/>
                                        </p:tgtEl>
                                        <p:attrNameLst>
                                          <p:attrName>ppt_h</p:attrName>
                                        </p:attrNameLst>
                                      </p:cBhvr>
                                      <p:tavLst>
                                        <p:tav tm="0">
                                          <p:val>
                                            <p:fltVal val="0"/>
                                          </p:val>
                                        </p:tav>
                                        <p:tav tm="100000">
                                          <p:val>
                                            <p:strVal val="#ppt_h"/>
                                          </p:val>
                                        </p:tav>
                                      </p:tavLst>
                                    </p:anim>
                                    <p:animEffect transition="in" filter="fade">
                                      <p:cBhvr>
                                        <p:cTn id="39" dur="1000"/>
                                        <p:tgtEl>
                                          <p:spTgt spid="78"/>
                                        </p:tgtEl>
                                      </p:cBhvr>
                                    </p:animEffect>
                                  </p:childTnLst>
                                </p:cTn>
                              </p:par>
                              <p:par>
                                <p:cTn id="40" presetID="53" presetClass="entr" presetSubtype="16" fill="hold" grpId="0" nodeType="withEffect" nodePh="1">
                                  <p:stCondLst>
                                    <p:cond delay="800"/>
                                  </p:stCondLst>
                                  <p:endCondLst>
                                    <p:cond evt="begin" delay="0">
                                      <p:tn val="40"/>
                                    </p:cond>
                                  </p:endCondLst>
                                  <p:childTnLst>
                                    <p:set>
                                      <p:cBhvr>
                                        <p:cTn id="41" dur="1" fill="hold">
                                          <p:stCondLst>
                                            <p:cond delay="0"/>
                                          </p:stCondLst>
                                        </p:cTn>
                                        <p:tgtEl>
                                          <p:spTgt spid="79"/>
                                        </p:tgtEl>
                                        <p:attrNameLst>
                                          <p:attrName>style.visibility</p:attrName>
                                        </p:attrNameLst>
                                      </p:cBhvr>
                                      <p:to>
                                        <p:strVal val="visible"/>
                                      </p:to>
                                    </p:set>
                                    <p:anim calcmode="lin" valueType="num">
                                      <p:cBhvr>
                                        <p:cTn id="42" dur="1000" fill="hold"/>
                                        <p:tgtEl>
                                          <p:spTgt spid="79"/>
                                        </p:tgtEl>
                                        <p:attrNameLst>
                                          <p:attrName>ppt_w</p:attrName>
                                        </p:attrNameLst>
                                      </p:cBhvr>
                                      <p:tavLst>
                                        <p:tav tm="0">
                                          <p:val>
                                            <p:fltVal val="0"/>
                                          </p:val>
                                        </p:tav>
                                        <p:tav tm="100000">
                                          <p:val>
                                            <p:strVal val="#ppt_w"/>
                                          </p:val>
                                        </p:tav>
                                      </p:tavLst>
                                    </p:anim>
                                    <p:anim calcmode="lin" valueType="num">
                                      <p:cBhvr>
                                        <p:cTn id="43" dur="1000" fill="hold"/>
                                        <p:tgtEl>
                                          <p:spTgt spid="79"/>
                                        </p:tgtEl>
                                        <p:attrNameLst>
                                          <p:attrName>ppt_h</p:attrName>
                                        </p:attrNameLst>
                                      </p:cBhvr>
                                      <p:tavLst>
                                        <p:tav tm="0">
                                          <p:val>
                                            <p:fltVal val="0"/>
                                          </p:val>
                                        </p:tav>
                                        <p:tav tm="100000">
                                          <p:val>
                                            <p:strVal val="#ppt_h"/>
                                          </p:val>
                                        </p:tav>
                                      </p:tavLst>
                                    </p:anim>
                                    <p:animEffect transition="in" filter="fade">
                                      <p:cBhvr>
                                        <p:cTn id="44" dur="1000"/>
                                        <p:tgtEl>
                                          <p:spTgt spid="79"/>
                                        </p:tgtEl>
                                      </p:cBhvr>
                                    </p:animEffect>
                                  </p:childTnLst>
                                </p:cTn>
                              </p:par>
                              <p:par>
                                <p:cTn id="45" presetID="53" presetClass="entr" presetSubtype="16" fill="hold" grpId="0" nodeType="withEffect" nodePh="1">
                                  <p:stCondLst>
                                    <p:cond delay="800"/>
                                  </p:stCondLst>
                                  <p:endCondLst>
                                    <p:cond evt="begin" delay="0">
                                      <p:tn val="45"/>
                                    </p:cond>
                                  </p:endCondLst>
                                  <p:childTnLst>
                                    <p:set>
                                      <p:cBhvr>
                                        <p:cTn id="46" dur="1" fill="hold">
                                          <p:stCondLst>
                                            <p:cond delay="0"/>
                                          </p:stCondLst>
                                        </p:cTn>
                                        <p:tgtEl>
                                          <p:spTgt spid="80"/>
                                        </p:tgtEl>
                                        <p:attrNameLst>
                                          <p:attrName>style.visibility</p:attrName>
                                        </p:attrNameLst>
                                      </p:cBhvr>
                                      <p:to>
                                        <p:strVal val="visible"/>
                                      </p:to>
                                    </p:set>
                                    <p:anim calcmode="lin" valueType="num">
                                      <p:cBhvr>
                                        <p:cTn id="47" dur="1000" fill="hold"/>
                                        <p:tgtEl>
                                          <p:spTgt spid="80"/>
                                        </p:tgtEl>
                                        <p:attrNameLst>
                                          <p:attrName>ppt_w</p:attrName>
                                        </p:attrNameLst>
                                      </p:cBhvr>
                                      <p:tavLst>
                                        <p:tav tm="0">
                                          <p:val>
                                            <p:fltVal val="0"/>
                                          </p:val>
                                        </p:tav>
                                        <p:tav tm="100000">
                                          <p:val>
                                            <p:strVal val="#ppt_w"/>
                                          </p:val>
                                        </p:tav>
                                      </p:tavLst>
                                    </p:anim>
                                    <p:anim calcmode="lin" valueType="num">
                                      <p:cBhvr>
                                        <p:cTn id="48" dur="1000" fill="hold"/>
                                        <p:tgtEl>
                                          <p:spTgt spid="80"/>
                                        </p:tgtEl>
                                        <p:attrNameLst>
                                          <p:attrName>ppt_h</p:attrName>
                                        </p:attrNameLst>
                                      </p:cBhvr>
                                      <p:tavLst>
                                        <p:tav tm="0">
                                          <p:val>
                                            <p:fltVal val="0"/>
                                          </p:val>
                                        </p:tav>
                                        <p:tav tm="100000">
                                          <p:val>
                                            <p:strVal val="#ppt_h"/>
                                          </p:val>
                                        </p:tav>
                                      </p:tavLst>
                                    </p:anim>
                                    <p:animEffect transition="in" filter="fade">
                                      <p:cBhvr>
                                        <p:cTn id="49" dur="1000"/>
                                        <p:tgtEl>
                                          <p:spTgt spid="80"/>
                                        </p:tgtEl>
                                      </p:cBhvr>
                                    </p:animEffect>
                                  </p:childTnLst>
                                </p:cTn>
                              </p:par>
                              <p:par>
                                <p:cTn id="50" presetID="53" presetClass="entr" presetSubtype="16" fill="hold" grpId="0" nodeType="withEffect" nodePh="1">
                                  <p:stCondLst>
                                    <p:cond delay="800"/>
                                  </p:stCondLst>
                                  <p:endCondLst>
                                    <p:cond evt="begin" delay="0">
                                      <p:tn val="50"/>
                                    </p:cond>
                                  </p:endCondLst>
                                  <p:childTnLst>
                                    <p:set>
                                      <p:cBhvr>
                                        <p:cTn id="51" dur="1" fill="hold">
                                          <p:stCondLst>
                                            <p:cond delay="0"/>
                                          </p:stCondLst>
                                        </p:cTn>
                                        <p:tgtEl>
                                          <p:spTgt spid="81"/>
                                        </p:tgtEl>
                                        <p:attrNameLst>
                                          <p:attrName>style.visibility</p:attrName>
                                        </p:attrNameLst>
                                      </p:cBhvr>
                                      <p:to>
                                        <p:strVal val="visible"/>
                                      </p:to>
                                    </p:set>
                                    <p:anim calcmode="lin" valueType="num">
                                      <p:cBhvr>
                                        <p:cTn id="52" dur="1000" fill="hold"/>
                                        <p:tgtEl>
                                          <p:spTgt spid="81"/>
                                        </p:tgtEl>
                                        <p:attrNameLst>
                                          <p:attrName>ppt_w</p:attrName>
                                        </p:attrNameLst>
                                      </p:cBhvr>
                                      <p:tavLst>
                                        <p:tav tm="0">
                                          <p:val>
                                            <p:fltVal val="0"/>
                                          </p:val>
                                        </p:tav>
                                        <p:tav tm="100000">
                                          <p:val>
                                            <p:strVal val="#ppt_w"/>
                                          </p:val>
                                        </p:tav>
                                      </p:tavLst>
                                    </p:anim>
                                    <p:anim calcmode="lin" valueType="num">
                                      <p:cBhvr>
                                        <p:cTn id="53" dur="1000" fill="hold"/>
                                        <p:tgtEl>
                                          <p:spTgt spid="81"/>
                                        </p:tgtEl>
                                        <p:attrNameLst>
                                          <p:attrName>ppt_h</p:attrName>
                                        </p:attrNameLst>
                                      </p:cBhvr>
                                      <p:tavLst>
                                        <p:tav tm="0">
                                          <p:val>
                                            <p:fltVal val="0"/>
                                          </p:val>
                                        </p:tav>
                                        <p:tav tm="100000">
                                          <p:val>
                                            <p:strVal val="#ppt_h"/>
                                          </p:val>
                                        </p:tav>
                                      </p:tavLst>
                                    </p:anim>
                                    <p:animEffect transition="in" filter="fade">
                                      <p:cBhvr>
                                        <p:cTn id="54" dur="1000"/>
                                        <p:tgtEl>
                                          <p:spTgt spid="81"/>
                                        </p:tgtEl>
                                      </p:cBhvr>
                                    </p:animEffect>
                                  </p:childTnLst>
                                </p:cTn>
                              </p:par>
                              <p:par>
                                <p:cTn id="55" presetID="53" presetClass="entr" presetSubtype="16" fill="hold" grpId="0" nodeType="withEffect" nodePh="1">
                                  <p:stCondLst>
                                    <p:cond delay="800"/>
                                  </p:stCondLst>
                                  <p:endCondLst>
                                    <p:cond evt="begin" delay="0">
                                      <p:tn val="55"/>
                                    </p:cond>
                                  </p:endCondLst>
                                  <p:childTnLst>
                                    <p:set>
                                      <p:cBhvr>
                                        <p:cTn id="56" dur="1" fill="hold">
                                          <p:stCondLst>
                                            <p:cond delay="0"/>
                                          </p:stCondLst>
                                        </p:cTn>
                                        <p:tgtEl>
                                          <p:spTgt spid="82"/>
                                        </p:tgtEl>
                                        <p:attrNameLst>
                                          <p:attrName>style.visibility</p:attrName>
                                        </p:attrNameLst>
                                      </p:cBhvr>
                                      <p:to>
                                        <p:strVal val="visible"/>
                                      </p:to>
                                    </p:set>
                                    <p:anim calcmode="lin" valueType="num">
                                      <p:cBhvr>
                                        <p:cTn id="57" dur="1000" fill="hold"/>
                                        <p:tgtEl>
                                          <p:spTgt spid="82"/>
                                        </p:tgtEl>
                                        <p:attrNameLst>
                                          <p:attrName>ppt_w</p:attrName>
                                        </p:attrNameLst>
                                      </p:cBhvr>
                                      <p:tavLst>
                                        <p:tav tm="0">
                                          <p:val>
                                            <p:fltVal val="0"/>
                                          </p:val>
                                        </p:tav>
                                        <p:tav tm="100000">
                                          <p:val>
                                            <p:strVal val="#ppt_w"/>
                                          </p:val>
                                        </p:tav>
                                      </p:tavLst>
                                    </p:anim>
                                    <p:anim calcmode="lin" valueType="num">
                                      <p:cBhvr>
                                        <p:cTn id="58" dur="1000" fill="hold"/>
                                        <p:tgtEl>
                                          <p:spTgt spid="82"/>
                                        </p:tgtEl>
                                        <p:attrNameLst>
                                          <p:attrName>ppt_h</p:attrName>
                                        </p:attrNameLst>
                                      </p:cBhvr>
                                      <p:tavLst>
                                        <p:tav tm="0">
                                          <p:val>
                                            <p:fltVal val="0"/>
                                          </p:val>
                                        </p:tav>
                                        <p:tav tm="100000">
                                          <p:val>
                                            <p:strVal val="#ppt_h"/>
                                          </p:val>
                                        </p:tav>
                                      </p:tavLst>
                                    </p:anim>
                                    <p:animEffect transition="in" filter="fade">
                                      <p:cBhvr>
                                        <p:cTn id="59" dur="1000"/>
                                        <p:tgtEl>
                                          <p:spTgt spid="82"/>
                                        </p:tgtEl>
                                      </p:cBhvr>
                                    </p:animEffect>
                                  </p:childTnLst>
                                </p:cTn>
                              </p:par>
                              <p:par>
                                <p:cTn id="60" presetID="53" presetClass="entr" presetSubtype="16" fill="hold" grpId="0" nodeType="withEffect" nodePh="1">
                                  <p:stCondLst>
                                    <p:cond delay="800"/>
                                  </p:stCondLst>
                                  <p:endCondLst>
                                    <p:cond evt="begin" delay="0">
                                      <p:tn val="60"/>
                                    </p:cond>
                                  </p:endCondLst>
                                  <p:childTnLst>
                                    <p:set>
                                      <p:cBhvr>
                                        <p:cTn id="61" dur="1" fill="hold">
                                          <p:stCondLst>
                                            <p:cond delay="0"/>
                                          </p:stCondLst>
                                        </p:cTn>
                                        <p:tgtEl>
                                          <p:spTgt spid="83"/>
                                        </p:tgtEl>
                                        <p:attrNameLst>
                                          <p:attrName>style.visibility</p:attrName>
                                        </p:attrNameLst>
                                      </p:cBhvr>
                                      <p:to>
                                        <p:strVal val="visible"/>
                                      </p:to>
                                    </p:set>
                                    <p:anim calcmode="lin" valueType="num">
                                      <p:cBhvr>
                                        <p:cTn id="62" dur="1000" fill="hold"/>
                                        <p:tgtEl>
                                          <p:spTgt spid="83"/>
                                        </p:tgtEl>
                                        <p:attrNameLst>
                                          <p:attrName>ppt_w</p:attrName>
                                        </p:attrNameLst>
                                      </p:cBhvr>
                                      <p:tavLst>
                                        <p:tav tm="0">
                                          <p:val>
                                            <p:fltVal val="0"/>
                                          </p:val>
                                        </p:tav>
                                        <p:tav tm="100000">
                                          <p:val>
                                            <p:strVal val="#ppt_w"/>
                                          </p:val>
                                        </p:tav>
                                      </p:tavLst>
                                    </p:anim>
                                    <p:anim calcmode="lin" valueType="num">
                                      <p:cBhvr>
                                        <p:cTn id="63" dur="1000" fill="hold"/>
                                        <p:tgtEl>
                                          <p:spTgt spid="83"/>
                                        </p:tgtEl>
                                        <p:attrNameLst>
                                          <p:attrName>ppt_h</p:attrName>
                                        </p:attrNameLst>
                                      </p:cBhvr>
                                      <p:tavLst>
                                        <p:tav tm="0">
                                          <p:val>
                                            <p:fltVal val="0"/>
                                          </p:val>
                                        </p:tav>
                                        <p:tav tm="100000">
                                          <p:val>
                                            <p:strVal val="#ppt_h"/>
                                          </p:val>
                                        </p:tav>
                                      </p:tavLst>
                                    </p:anim>
                                    <p:animEffect transition="in" filter="fade">
                                      <p:cBhvr>
                                        <p:cTn id="64" dur="1000"/>
                                        <p:tgtEl>
                                          <p:spTgt spid="83"/>
                                        </p:tgtEl>
                                      </p:cBhvr>
                                    </p:animEffect>
                                  </p:childTnLst>
                                </p:cTn>
                              </p:par>
                              <p:par>
                                <p:cTn id="65" presetID="53" presetClass="entr" presetSubtype="16" fill="hold" grpId="0" nodeType="withEffect" nodePh="1">
                                  <p:stCondLst>
                                    <p:cond delay="800"/>
                                  </p:stCondLst>
                                  <p:endCondLst>
                                    <p:cond evt="begin" delay="0">
                                      <p:tn val="65"/>
                                    </p:cond>
                                  </p:endCondLst>
                                  <p:childTnLst>
                                    <p:set>
                                      <p:cBhvr>
                                        <p:cTn id="66" dur="1" fill="hold">
                                          <p:stCondLst>
                                            <p:cond delay="0"/>
                                          </p:stCondLst>
                                        </p:cTn>
                                        <p:tgtEl>
                                          <p:spTgt spid="84"/>
                                        </p:tgtEl>
                                        <p:attrNameLst>
                                          <p:attrName>style.visibility</p:attrName>
                                        </p:attrNameLst>
                                      </p:cBhvr>
                                      <p:to>
                                        <p:strVal val="visible"/>
                                      </p:to>
                                    </p:set>
                                    <p:anim calcmode="lin" valueType="num">
                                      <p:cBhvr>
                                        <p:cTn id="67" dur="1000" fill="hold"/>
                                        <p:tgtEl>
                                          <p:spTgt spid="84"/>
                                        </p:tgtEl>
                                        <p:attrNameLst>
                                          <p:attrName>ppt_w</p:attrName>
                                        </p:attrNameLst>
                                      </p:cBhvr>
                                      <p:tavLst>
                                        <p:tav tm="0">
                                          <p:val>
                                            <p:fltVal val="0"/>
                                          </p:val>
                                        </p:tav>
                                        <p:tav tm="100000">
                                          <p:val>
                                            <p:strVal val="#ppt_w"/>
                                          </p:val>
                                        </p:tav>
                                      </p:tavLst>
                                    </p:anim>
                                    <p:anim calcmode="lin" valueType="num">
                                      <p:cBhvr>
                                        <p:cTn id="68" dur="1000" fill="hold"/>
                                        <p:tgtEl>
                                          <p:spTgt spid="84"/>
                                        </p:tgtEl>
                                        <p:attrNameLst>
                                          <p:attrName>ppt_h</p:attrName>
                                        </p:attrNameLst>
                                      </p:cBhvr>
                                      <p:tavLst>
                                        <p:tav tm="0">
                                          <p:val>
                                            <p:fltVal val="0"/>
                                          </p:val>
                                        </p:tav>
                                        <p:tav tm="100000">
                                          <p:val>
                                            <p:strVal val="#ppt_h"/>
                                          </p:val>
                                        </p:tav>
                                      </p:tavLst>
                                    </p:anim>
                                    <p:animEffect transition="in" filter="fade">
                                      <p:cBhvr>
                                        <p:cTn id="69" dur="1000"/>
                                        <p:tgtEl>
                                          <p:spTgt spid="84"/>
                                        </p:tgtEl>
                                      </p:cBhvr>
                                    </p:animEffect>
                                  </p:childTnLst>
                                </p:cTn>
                              </p:par>
                              <p:par>
                                <p:cTn id="70" presetID="53" presetClass="entr" presetSubtype="16" fill="hold" grpId="0" nodeType="withEffect" nodePh="1">
                                  <p:stCondLst>
                                    <p:cond delay="800"/>
                                  </p:stCondLst>
                                  <p:endCondLst>
                                    <p:cond evt="begin" delay="0">
                                      <p:tn val="70"/>
                                    </p:cond>
                                  </p:endCondLst>
                                  <p:childTnLst>
                                    <p:set>
                                      <p:cBhvr>
                                        <p:cTn id="71" dur="1" fill="hold">
                                          <p:stCondLst>
                                            <p:cond delay="0"/>
                                          </p:stCondLst>
                                        </p:cTn>
                                        <p:tgtEl>
                                          <p:spTgt spid="85"/>
                                        </p:tgtEl>
                                        <p:attrNameLst>
                                          <p:attrName>style.visibility</p:attrName>
                                        </p:attrNameLst>
                                      </p:cBhvr>
                                      <p:to>
                                        <p:strVal val="visible"/>
                                      </p:to>
                                    </p:set>
                                    <p:anim calcmode="lin" valueType="num">
                                      <p:cBhvr>
                                        <p:cTn id="72" dur="1000" fill="hold"/>
                                        <p:tgtEl>
                                          <p:spTgt spid="85"/>
                                        </p:tgtEl>
                                        <p:attrNameLst>
                                          <p:attrName>ppt_w</p:attrName>
                                        </p:attrNameLst>
                                      </p:cBhvr>
                                      <p:tavLst>
                                        <p:tav tm="0">
                                          <p:val>
                                            <p:fltVal val="0"/>
                                          </p:val>
                                        </p:tav>
                                        <p:tav tm="100000">
                                          <p:val>
                                            <p:strVal val="#ppt_w"/>
                                          </p:val>
                                        </p:tav>
                                      </p:tavLst>
                                    </p:anim>
                                    <p:anim calcmode="lin" valueType="num">
                                      <p:cBhvr>
                                        <p:cTn id="73" dur="1000" fill="hold"/>
                                        <p:tgtEl>
                                          <p:spTgt spid="85"/>
                                        </p:tgtEl>
                                        <p:attrNameLst>
                                          <p:attrName>ppt_h</p:attrName>
                                        </p:attrNameLst>
                                      </p:cBhvr>
                                      <p:tavLst>
                                        <p:tav tm="0">
                                          <p:val>
                                            <p:fltVal val="0"/>
                                          </p:val>
                                        </p:tav>
                                        <p:tav tm="100000">
                                          <p:val>
                                            <p:strVal val="#ppt_h"/>
                                          </p:val>
                                        </p:tav>
                                      </p:tavLst>
                                    </p:anim>
                                    <p:animEffect transition="in" filter="fade">
                                      <p:cBhvr>
                                        <p:cTn id="74" dur="1000"/>
                                        <p:tgtEl>
                                          <p:spTgt spid="85"/>
                                        </p:tgtEl>
                                      </p:cBhvr>
                                    </p:animEffect>
                                  </p:childTnLst>
                                </p:cTn>
                              </p:par>
                              <p:par>
                                <p:cTn id="75" presetID="53" presetClass="entr" presetSubtype="16" fill="hold" grpId="0" nodeType="withEffect" nodePh="1">
                                  <p:stCondLst>
                                    <p:cond delay="800"/>
                                  </p:stCondLst>
                                  <p:endCondLst>
                                    <p:cond evt="begin" delay="0">
                                      <p:tn val="75"/>
                                    </p:cond>
                                  </p:endCondLst>
                                  <p:childTnLst>
                                    <p:set>
                                      <p:cBhvr>
                                        <p:cTn id="76" dur="1" fill="hold">
                                          <p:stCondLst>
                                            <p:cond delay="0"/>
                                          </p:stCondLst>
                                        </p:cTn>
                                        <p:tgtEl>
                                          <p:spTgt spid="86"/>
                                        </p:tgtEl>
                                        <p:attrNameLst>
                                          <p:attrName>style.visibility</p:attrName>
                                        </p:attrNameLst>
                                      </p:cBhvr>
                                      <p:to>
                                        <p:strVal val="visible"/>
                                      </p:to>
                                    </p:set>
                                    <p:anim calcmode="lin" valueType="num">
                                      <p:cBhvr>
                                        <p:cTn id="77" dur="1000" fill="hold"/>
                                        <p:tgtEl>
                                          <p:spTgt spid="86"/>
                                        </p:tgtEl>
                                        <p:attrNameLst>
                                          <p:attrName>ppt_w</p:attrName>
                                        </p:attrNameLst>
                                      </p:cBhvr>
                                      <p:tavLst>
                                        <p:tav tm="0">
                                          <p:val>
                                            <p:fltVal val="0"/>
                                          </p:val>
                                        </p:tav>
                                        <p:tav tm="100000">
                                          <p:val>
                                            <p:strVal val="#ppt_w"/>
                                          </p:val>
                                        </p:tav>
                                      </p:tavLst>
                                    </p:anim>
                                    <p:anim calcmode="lin" valueType="num">
                                      <p:cBhvr>
                                        <p:cTn id="78" dur="1000" fill="hold"/>
                                        <p:tgtEl>
                                          <p:spTgt spid="86"/>
                                        </p:tgtEl>
                                        <p:attrNameLst>
                                          <p:attrName>ppt_h</p:attrName>
                                        </p:attrNameLst>
                                      </p:cBhvr>
                                      <p:tavLst>
                                        <p:tav tm="0">
                                          <p:val>
                                            <p:fltVal val="0"/>
                                          </p:val>
                                        </p:tav>
                                        <p:tav tm="100000">
                                          <p:val>
                                            <p:strVal val="#ppt_h"/>
                                          </p:val>
                                        </p:tav>
                                      </p:tavLst>
                                    </p:anim>
                                    <p:animEffect transition="in" filter="fade">
                                      <p:cBhvr>
                                        <p:cTn id="79" dur="1000"/>
                                        <p:tgtEl>
                                          <p:spTgt spid="86"/>
                                        </p:tgtEl>
                                      </p:cBhvr>
                                    </p:animEffect>
                                  </p:childTnLst>
                                </p:cTn>
                              </p:par>
                              <p:par>
                                <p:cTn id="80" presetID="53" presetClass="entr" presetSubtype="16" fill="hold" grpId="0" nodeType="withEffect" nodePh="1">
                                  <p:stCondLst>
                                    <p:cond delay="800"/>
                                  </p:stCondLst>
                                  <p:endCondLst>
                                    <p:cond evt="begin" delay="0">
                                      <p:tn val="80"/>
                                    </p:cond>
                                  </p:endCondLst>
                                  <p:childTnLst>
                                    <p:set>
                                      <p:cBhvr>
                                        <p:cTn id="81" dur="1" fill="hold">
                                          <p:stCondLst>
                                            <p:cond delay="0"/>
                                          </p:stCondLst>
                                        </p:cTn>
                                        <p:tgtEl>
                                          <p:spTgt spid="87"/>
                                        </p:tgtEl>
                                        <p:attrNameLst>
                                          <p:attrName>style.visibility</p:attrName>
                                        </p:attrNameLst>
                                      </p:cBhvr>
                                      <p:to>
                                        <p:strVal val="visible"/>
                                      </p:to>
                                    </p:set>
                                    <p:anim calcmode="lin" valueType="num">
                                      <p:cBhvr>
                                        <p:cTn id="82" dur="1000" fill="hold"/>
                                        <p:tgtEl>
                                          <p:spTgt spid="87"/>
                                        </p:tgtEl>
                                        <p:attrNameLst>
                                          <p:attrName>ppt_w</p:attrName>
                                        </p:attrNameLst>
                                      </p:cBhvr>
                                      <p:tavLst>
                                        <p:tav tm="0">
                                          <p:val>
                                            <p:fltVal val="0"/>
                                          </p:val>
                                        </p:tav>
                                        <p:tav tm="100000">
                                          <p:val>
                                            <p:strVal val="#ppt_w"/>
                                          </p:val>
                                        </p:tav>
                                      </p:tavLst>
                                    </p:anim>
                                    <p:anim calcmode="lin" valueType="num">
                                      <p:cBhvr>
                                        <p:cTn id="83" dur="1000" fill="hold"/>
                                        <p:tgtEl>
                                          <p:spTgt spid="87"/>
                                        </p:tgtEl>
                                        <p:attrNameLst>
                                          <p:attrName>ppt_h</p:attrName>
                                        </p:attrNameLst>
                                      </p:cBhvr>
                                      <p:tavLst>
                                        <p:tav tm="0">
                                          <p:val>
                                            <p:fltVal val="0"/>
                                          </p:val>
                                        </p:tav>
                                        <p:tav tm="100000">
                                          <p:val>
                                            <p:strVal val="#ppt_h"/>
                                          </p:val>
                                        </p:tav>
                                      </p:tavLst>
                                    </p:anim>
                                    <p:animEffect transition="in" filter="fade">
                                      <p:cBhvr>
                                        <p:cTn id="84" dur="1000"/>
                                        <p:tgtEl>
                                          <p:spTgt spid="87"/>
                                        </p:tgtEl>
                                      </p:cBhvr>
                                    </p:animEffect>
                                  </p:childTnLst>
                                </p:cTn>
                              </p:par>
                              <p:par>
                                <p:cTn id="85" presetID="53" presetClass="entr" presetSubtype="16" fill="hold" grpId="0" nodeType="withEffect" nodePh="1">
                                  <p:stCondLst>
                                    <p:cond delay="800"/>
                                  </p:stCondLst>
                                  <p:endCondLst>
                                    <p:cond evt="begin" delay="0">
                                      <p:tn val="85"/>
                                    </p:cond>
                                  </p:endCondLst>
                                  <p:childTnLst>
                                    <p:set>
                                      <p:cBhvr>
                                        <p:cTn id="86" dur="1" fill="hold">
                                          <p:stCondLst>
                                            <p:cond delay="0"/>
                                          </p:stCondLst>
                                        </p:cTn>
                                        <p:tgtEl>
                                          <p:spTgt spid="88"/>
                                        </p:tgtEl>
                                        <p:attrNameLst>
                                          <p:attrName>style.visibility</p:attrName>
                                        </p:attrNameLst>
                                      </p:cBhvr>
                                      <p:to>
                                        <p:strVal val="visible"/>
                                      </p:to>
                                    </p:set>
                                    <p:anim calcmode="lin" valueType="num">
                                      <p:cBhvr>
                                        <p:cTn id="87" dur="1000" fill="hold"/>
                                        <p:tgtEl>
                                          <p:spTgt spid="88"/>
                                        </p:tgtEl>
                                        <p:attrNameLst>
                                          <p:attrName>ppt_w</p:attrName>
                                        </p:attrNameLst>
                                      </p:cBhvr>
                                      <p:tavLst>
                                        <p:tav tm="0">
                                          <p:val>
                                            <p:fltVal val="0"/>
                                          </p:val>
                                        </p:tav>
                                        <p:tav tm="100000">
                                          <p:val>
                                            <p:strVal val="#ppt_w"/>
                                          </p:val>
                                        </p:tav>
                                      </p:tavLst>
                                    </p:anim>
                                    <p:anim calcmode="lin" valueType="num">
                                      <p:cBhvr>
                                        <p:cTn id="88" dur="1000" fill="hold"/>
                                        <p:tgtEl>
                                          <p:spTgt spid="88"/>
                                        </p:tgtEl>
                                        <p:attrNameLst>
                                          <p:attrName>ppt_h</p:attrName>
                                        </p:attrNameLst>
                                      </p:cBhvr>
                                      <p:tavLst>
                                        <p:tav tm="0">
                                          <p:val>
                                            <p:fltVal val="0"/>
                                          </p:val>
                                        </p:tav>
                                        <p:tav tm="100000">
                                          <p:val>
                                            <p:strVal val="#ppt_h"/>
                                          </p:val>
                                        </p:tav>
                                      </p:tavLst>
                                    </p:anim>
                                    <p:animEffect transition="in" filter="fade">
                                      <p:cBhvr>
                                        <p:cTn id="89" dur="1000"/>
                                        <p:tgtEl>
                                          <p:spTgt spid="88"/>
                                        </p:tgtEl>
                                      </p:cBhvr>
                                    </p:animEffect>
                                  </p:childTnLst>
                                </p:cTn>
                              </p:par>
                              <p:par>
                                <p:cTn id="90" presetID="53" presetClass="entr" presetSubtype="16" fill="hold" grpId="0" nodeType="withEffect" nodePh="1">
                                  <p:stCondLst>
                                    <p:cond delay="800"/>
                                  </p:stCondLst>
                                  <p:endCondLst>
                                    <p:cond evt="begin" delay="0">
                                      <p:tn val="90"/>
                                    </p:cond>
                                  </p:endCondLst>
                                  <p:childTnLst>
                                    <p:set>
                                      <p:cBhvr>
                                        <p:cTn id="91" dur="1" fill="hold">
                                          <p:stCondLst>
                                            <p:cond delay="0"/>
                                          </p:stCondLst>
                                        </p:cTn>
                                        <p:tgtEl>
                                          <p:spTgt spid="89"/>
                                        </p:tgtEl>
                                        <p:attrNameLst>
                                          <p:attrName>style.visibility</p:attrName>
                                        </p:attrNameLst>
                                      </p:cBhvr>
                                      <p:to>
                                        <p:strVal val="visible"/>
                                      </p:to>
                                    </p:set>
                                    <p:anim calcmode="lin" valueType="num">
                                      <p:cBhvr>
                                        <p:cTn id="92" dur="1000" fill="hold"/>
                                        <p:tgtEl>
                                          <p:spTgt spid="89"/>
                                        </p:tgtEl>
                                        <p:attrNameLst>
                                          <p:attrName>ppt_w</p:attrName>
                                        </p:attrNameLst>
                                      </p:cBhvr>
                                      <p:tavLst>
                                        <p:tav tm="0">
                                          <p:val>
                                            <p:fltVal val="0"/>
                                          </p:val>
                                        </p:tav>
                                        <p:tav tm="100000">
                                          <p:val>
                                            <p:strVal val="#ppt_w"/>
                                          </p:val>
                                        </p:tav>
                                      </p:tavLst>
                                    </p:anim>
                                    <p:anim calcmode="lin" valueType="num">
                                      <p:cBhvr>
                                        <p:cTn id="93" dur="1000" fill="hold"/>
                                        <p:tgtEl>
                                          <p:spTgt spid="89"/>
                                        </p:tgtEl>
                                        <p:attrNameLst>
                                          <p:attrName>ppt_h</p:attrName>
                                        </p:attrNameLst>
                                      </p:cBhvr>
                                      <p:tavLst>
                                        <p:tav tm="0">
                                          <p:val>
                                            <p:fltVal val="0"/>
                                          </p:val>
                                        </p:tav>
                                        <p:tav tm="100000">
                                          <p:val>
                                            <p:strVal val="#ppt_h"/>
                                          </p:val>
                                        </p:tav>
                                      </p:tavLst>
                                    </p:anim>
                                    <p:animEffect transition="in" filter="fade">
                                      <p:cBhvr>
                                        <p:cTn id="94" dur="1000"/>
                                        <p:tgtEl>
                                          <p:spTgt spid="89"/>
                                        </p:tgtEl>
                                      </p:cBhvr>
                                    </p:animEffect>
                                  </p:childTnLst>
                                </p:cTn>
                              </p:par>
                              <p:par>
                                <p:cTn id="95" presetID="53" presetClass="entr" presetSubtype="16" fill="hold" grpId="0" nodeType="withEffect" nodePh="1">
                                  <p:stCondLst>
                                    <p:cond delay="800"/>
                                  </p:stCondLst>
                                  <p:endCondLst>
                                    <p:cond evt="begin" delay="0">
                                      <p:tn val="95"/>
                                    </p:cond>
                                  </p:endCondLst>
                                  <p:childTnLst>
                                    <p:set>
                                      <p:cBhvr>
                                        <p:cTn id="96" dur="1" fill="hold">
                                          <p:stCondLst>
                                            <p:cond delay="0"/>
                                          </p:stCondLst>
                                        </p:cTn>
                                        <p:tgtEl>
                                          <p:spTgt spid="90"/>
                                        </p:tgtEl>
                                        <p:attrNameLst>
                                          <p:attrName>style.visibility</p:attrName>
                                        </p:attrNameLst>
                                      </p:cBhvr>
                                      <p:to>
                                        <p:strVal val="visible"/>
                                      </p:to>
                                    </p:set>
                                    <p:anim calcmode="lin" valueType="num">
                                      <p:cBhvr>
                                        <p:cTn id="97" dur="1000" fill="hold"/>
                                        <p:tgtEl>
                                          <p:spTgt spid="90"/>
                                        </p:tgtEl>
                                        <p:attrNameLst>
                                          <p:attrName>ppt_w</p:attrName>
                                        </p:attrNameLst>
                                      </p:cBhvr>
                                      <p:tavLst>
                                        <p:tav tm="0">
                                          <p:val>
                                            <p:fltVal val="0"/>
                                          </p:val>
                                        </p:tav>
                                        <p:tav tm="100000">
                                          <p:val>
                                            <p:strVal val="#ppt_w"/>
                                          </p:val>
                                        </p:tav>
                                      </p:tavLst>
                                    </p:anim>
                                    <p:anim calcmode="lin" valueType="num">
                                      <p:cBhvr>
                                        <p:cTn id="98" dur="1000" fill="hold"/>
                                        <p:tgtEl>
                                          <p:spTgt spid="90"/>
                                        </p:tgtEl>
                                        <p:attrNameLst>
                                          <p:attrName>ppt_h</p:attrName>
                                        </p:attrNameLst>
                                      </p:cBhvr>
                                      <p:tavLst>
                                        <p:tav tm="0">
                                          <p:val>
                                            <p:fltVal val="0"/>
                                          </p:val>
                                        </p:tav>
                                        <p:tav tm="100000">
                                          <p:val>
                                            <p:strVal val="#ppt_h"/>
                                          </p:val>
                                        </p:tav>
                                      </p:tavLst>
                                    </p:anim>
                                    <p:animEffect transition="in" filter="fade">
                                      <p:cBhvr>
                                        <p:cTn id="99" dur="1000"/>
                                        <p:tgtEl>
                                          <p:spTgt spid="90"/>
                                        </p:tgtEl>
                                      </p:cBhvr>
                                    </p:animEffect>
                                  </p:childTnLst>
                                </p:cTn>
                              </p:par>
                              <p:par>
                                <p:cTn id="100" presetID="53" presetClass="entr" presetSubtype="16" fill="hold" grpId="0" nodeType="withEffect" nodePh="1">
                                  <p:stCondLst>
                                    <p:cond delay="800"/>
                                  </p:stCondLst>
                                  <p:endCondLst>
                                    <p:cond evt="begin" delay="0">
                                      <p:tn val="100"/>
                                    </p:cond>
                                  </p:endCondLst>
                                  <p:childTnLst>
                                    <p:set>
                                      <p:cBhvr>
                                        <p:cTn id="101" dur="1" fill="hold">
                                          <p:stCondLst>
                                            <p:cond delay="0"/>
                                          </p:stCondLst>
                                        </p:cTn>
                                        <p:tgtEl>
                                          <p:spTgt spid="91"/>
                                        </p:tgtEl>
                                        <p:attrNameLst>
                                          <p:attrName>style.visibility</p:attrName>
                                        </p:attrNameLst>
                                      </p:cBhvr>
                                      <p:to>
                                        <p:strVal val="visible"/>
                                      </p:to>
                                    </p:set>
                                    <p:anim calcmode="lin" valueType="num">
                                      <p:cBhvr>
                                        <p:cTn id="102" dur="1000" fill="hold"/>
                                        <p:tgtEl>
                                          <p:spTgt spid="91"/>
                                        </p:tgtEl>
                                        <p:attrNameLst>
                                          <p:attrName>ppt_w</p:attrName>
                                        </p:attrNameLst>
                                      </p:cBhvr>
                                      <p:tavLst>
                                        <p:tav tm="0">
                                          <p:val>
                                            <p:fltVal val="0"/>
                                          </p:val>
                                        </p:tav>
                                        <p:tav tm="100000">
                                          <p:val>
                                            <p:strVal val="#ppt_w"/>
                                          </p:val>
                                        </p:tav>
                                      </p:tavLst>
                                    </p:anim>
                                    <p:anim calcmode="lin" valueType="num">
                                      <p:cBhvr>
                                        <p:cTn id="103" dur="1000" fill="hold"/>
                                        <p:tgtEl>
                                          <p:spTgt spid="91"/>
                                        </p:tgtEl>
                                        <p:attrNameLst>
                                          <p:attrName>ppt_h</p:attrName>
                                        </p:attrNameLst>
                                      </p:cBhvr>
                                      <p:tavLst>
                                        <p:tav tm="0">
                                          <p:val>
                                            <p:fltVal val="0"/>
                                          </p:val>
                                        </p:tav>
                                        <p:tav tm="100000">
                                          <p:val>
                                            <p:strVal val="#ppt_h"/>
                                          </p:val>
                                        </p:tav>
                                      </p:tavLst>
                                    </p:anim>
                                    <p:animEffect transition="in" filter="fade">
                                      <p:cBhvr>
                                        <p:cTn id="104" dur="1000"/>
                                        <p:tgtEl>
                                          <p:spTgt spid="91"/>
                                        </p:tgtEl>
                                      </p:cBhvr>
                                    </p:animEffect>
                                  </p:childTnLst>
                                </p:cTn>
                              </p:par>
                              <p:par>
                                <p:cTn id="105" presetID="53" presetClass="entr" presetSubtype="16" fill="hold" grpId="0" nodeType="withEffect" nodePh="1">
                                  <p:stCondLst>
                                    <p:cond delay="800"/>
                                  </p:stCondLst>
                                  <p:endCondLst>
                                    <p:cond evt="begin" delay="0">
                                      <p:tn val="105"/>
                                    </p:cond>
                                  </p:endCondLst>
                                  <p:childTnLst>
                                    <p:set>
                                      <p:cBhvr>
                                        <p:cTn id="106" dur="1" fill="hold">
                                          <p:stCondLst>
                                            <p:cond delay="0"/>
                                          </p:stCondLst>
                                        </p:cTn>
                                        <p:tgtEl>
                                          <p:spTgt spid="92"/>
                                        </p:tgtEl>
                                        <p:attrNameLst>
                                          <p:attrName>style.visibility</p:attrName>
                                        </p:attrNameLst>
                                      </p:cBhvr>
                                      <p:to>
                                        <p:strVal val="visible"/>
                                      </p:to>
                                    </p:set>
                                    <p:anim calcmode="lin" valueType="num">
                                      <p:cBhvr>
                                        <p:cTn id="107" dur="1000" fill="hold"/>
                                        <p:tgtEl>
                                          <p:spTgt spid="92"/>
                                        </p:tgtEl>
                                        <p:attrNameLst>
                                          <p:attrName>ppt_w</p:attrName>
                                        </p:attrNameLst>
                                      </p:cBhvr>
                                      <p:tavLst>
                                        <p:tav tm="0">
                                          <p:val>
                                            <p:fltVal val="0"/>
                                          </p:val>
                                        </p:tav>
                                        <p:tav tm="100000">
                                          <p:val>
                                            <p:strVal val="#ppt_w"/>
                                          </p:val>
                                        </p:tav>
                                      </p:tavLst>
                                    </p:anim>
                                    <p:anim calcmode="lin" valueType="num">
                                      <p:cBhvr>
                                        <p:cTn id="108" dur="1000" fill="hold"/>
                                        <p:tgtEl>
                                          <p:spTgt spid="92"/>
                                        </p:tgtEl>
                                        <p:attrNameLst>
                                          <p:attrName>ppt_h</p:attrName>
                                        </p:attrNameLst>
                                      </p:cBhvr>
                                      <p:tavLst>
                                        <p:tav tm="0">
                                          <p:val>
                                            <p:fltVal val="0"/>
                                          </p:val>
                                        </p:tav>
                                        <p:tav tm="100000">
                                          <p:val>
                                            <p:strVal val="#ppt_h"/>
                                          </p:val>
                                        </p:tav>
                                      </p:tavLst>
                                    </p:anim>
                                    <p:animEffect transition="in" filter="fade">
                                      <p:cBhvr>
                                        <p:cTn id="109" dur="1000"/>
                                        <p:tgtEl>
                                          <p:spTgt spid="92"/>
                                        </p:tgtEl>
                                      </p:cBhvr>
                                    </p:animEffect>
                                  </p:childTnLst>
                                </p:cTn>
                              </p:par>
                              <p:par>
                                <p:cTn id="110" presetID="10" presetClass="entr" presetSubtype="0" fill="hold" grpId="0" nodeType="withEffect">
                                  <p:stCondLst>
                                    <p:cond delay="800"/>
                                  </p:stCondLst>
                                  <p:childTnLst>
                                    <p:set>
                                      <p:cBhvr>
                                        <p:cTn id="111" dur="1" fill="hold">
                                          <p:stCondLst>
                                            <p:cond delay="0"/>
                                          </p:stCondLst>
                                        </p:cTn>
                                        <p:tgtEl>
                                          <p:spTgt spid="93">
                                            <p:txEl>
                                              <p:pRg st="0" end="0"/>
                                            </p:txEl>
                                          </p:spTgt>
                                        </p:tgtEl>
                                        <p:attrNameLst>
                                          <p:attrName>style.visibility</p:attrName>
                                        </p:attrNameLst>
                                      </p:cBhvr>
                                      <p:to>
                                        <p:strVal val="visible"/>
                                      </p:to>
                                    </p:set>
                                    <p:animEffect transition="in" filter="fade">
                                      <p:cBhvr>
                                        <p:cTn id="112" dur="500"/>
                                        <p:tgtEl>
                                          <p:spTgt spid="93">
                                            <p:txEl>
                                              <p:pRg st="0" end="0"/>
                                            </p:txEl>
                                          </p:spTgt>
                                        </p:tgtEl>
                                      </p:cBhvr>
                                    </p:animEffect>
                                  </p:childTnLst>
                                </p:cTn>
                              </p:par>
                              <p:par>
                                <p:cTn id="113" presetID="42" presetClass="entr" presetSubtype="0" fill="hold" grpId="0" nodeType="withEffect">
                                  <p:stCondLst>
                                    <p:cond delay="200"/>
                                  </p:stCondLst>
                                  <p:childTnLst>
                                    <p:set>
                                      <p:cBhvr>
                                        <p:cTn id="114" dur="1" fill="hold">
                                          <p:stCondLst>
                                            <p:cond delay="0"/>
                                          </p:stCondLst>
                                        </p:cTn>
                                        <p:tgtEl>
                                          <p:spTgt spid="94">
                                            <p:txEl>
                                              <p:pRg st="0" end="0"/>
                                            </p:txEl>
                                          </p:spTgt>
                                        </p:tgtEl>
                                        <p:attrNameLst>
                                          <p:attrName>style.visibility</p:attrName>
                                        </p:attrNameLst>
                                      </p:cBhvr>
                                      <p:to>
                                        <p:strVal val="visible"/>
                                      </p:to>
                                    </p:set>
                                    <p:animEffect transition="in" filter="fade">
                                      <p:cBhvr>
                                        <p:cTn id="115" dur="400"/>
                                        <p:tgtEl>
                                          <p:spTgt spid="94">
                                            <p:txEl>
                                              <p:pRg st="0" end="0"/>
                                            </p:txEl>
                                          </p:spTgt>
                                        </p:tgtEl>
                                      </p:cBhvr>
                                    </p:animEffect>
                                    <p:anim calcmode="lin" valueType="num">
                                      <p:cBhvr>
                                        <p:cTn id="116" dur="400" fill="hold"/>
                                        <p:tgtEl>
                                          <p:spTgt spid="94">
                                            <p:txEl>
                                              <p:pRg st="0" end="0"/>
                                            </p:txEl>
                                          </p:spTgt>
                                        </p:tgtEl>
                                        <p:attrNameLst>
                                          <p:attrName>ppt_x</p:attrName>
                                        </p:attrNameLst>
                                      </p:cBhvr>
                                      <p:tavLst>
                                        <p:tav tm="0">
                                          <p:val>
                                            <p:strVal val="#ppt_x"/>
                                          </p:val>
                                        </p:tav>
                                        <p:tav tm="100000">
                                          <p:val>
                                            <p:strVal val="#ppt_x"/>
                                          </p:val>
                                        </p:tav>
                                      </p:tavLst>
                                    </p:anim>
                                    <p:anim calcmode="lin" valueType="num">
                                      <p:cBhvr>
                                        <p:cTn id="117" dur="400" fill="hold"/>
                                        <p:tgtEl>
                                          <p:spTgt spid="9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build="p">
        <p:tmplLst>
          <p:tmpl lvl="1">
            <p:tnLst>
              <p:par>
                <p:cTn presetID="10" presetClass="entr" presetSubtype="0" fill="hold" nodeType="withEffect">
                  <p:stCondLst>
                    <p:cond delay="800"/>
                  </p:stCondLst>
                  <p:childTnLst>
                    <p:set>
                      <p:cBhvr>
                        <p:cTn dur="1" fill="hold">
                          <p:stCondLst>
                            <p:cond delay="0"/>
                          </p:stCondLst>
                        </p:cTn>
                        <p:tgtEl>
                          <p:spTgt spid="93"/>
                        </p:tgtEl>
                        <p:attrNameLst>
                          <p:attrName>style.visibility</p:attrName>
                        </p:attrNameLst>
                      </p:cBhvr>
                      <p:to>
                        <p:strVal val="visible"/>
                      </p:to>
                    </p:set>
                    <p:animEffect transition="in" filter="fade">
                      <p:cBhvr>
                        <p:cTn dur="500"/>
                        <p:tgtEl>
                          <p:spTgt spid="93"/>
                        </p:tgtEl>
                      </p:cBhvr>
                    </p:animEffect>
                  </p:childTnLst>
                </p:cTn>
              </p:par>
            </p:tnLst>
          </p:tmpl>
        </p:tmplLst>
      </p:bldP>
      <p:bldP spid="94" grpId="0" build="p">
        <p:tmplLst>
          <p:tmpl lvl="1">
            <p:tnLst>
              <p:par>
                <p:cTn presetID="42" presetClass="entr" presetSubtype="0" fill="hold" nodeType="withEffect">
                  <p:stCondLst>
                    <p:cond delay="200"/>
                  </p:stCondLst>
                  <p:childTnLst>
                    <p:set>
                      <p:cBhvr>
                        <p:cTn dur="1" fill="hold">
                          <p:stCondLst>
                            <p:cond delay="0"/>
                          </p:stCondLst>
                        </p:cTn>
                        <p:tgtEl>
                          <p:spTgt spid="94"/>
                        </p:tgtEl>
                        <p:attrNameLst>
                          <p:attrName>style.visibility</p:attrName>
                        </p:attrNameLst>
                      </p:cBhvr>
                      <p:to>
                        <p:strVal val="visible"/>
                      </p:to>
                    </p:set>
                    <p:animEffect transition="in" filter="fade">
                      <p:cBhvr>
                        <p:cTn dur="400"/>
                        <p:tgtEl>
                          <p:spTgt spid="94"/>
                        </p:tgtEl>
                      </p:cBhvr>
                    </p:animEffect>
                    <p:anim calcmode="lin" valueType="num">
                      <p:cBhvr>
                        <p:cTn dur="400" fill="hold"/>
                        <p:tgtEl>
                          <p:spTgt spid="94"/>
                        </p:tgtEl>
                        <p:attrNameLst>
                          <p:attrName>ppt_x</p:attrName>
                        </p:attrNameLst>
                      </p:cBhvr>
                      <p:tavLst>
                        <p:tav tm="0">
                          <p:val>
                            <p:strVal val="#ppt_x"/>
                          </p:val>
                        </p:tav>
                        <p:tav tm="100000">
                          <p:val>
                            <p:strVal val="#ppt_x"/>
                          </p:val>
                        </p:tav>
                      </p:tavLst>
                    </p:anim>
                    <p:anim calcmode="lin" valueType="num">
                      <p:cBhvr>
                        <p:cTn dur="400" fill="hold"/>
                        <p:tgtEl>
                          <p:spTgt spid="9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les images slide 2">
    <p:spTree>
      <p:nvGrpSpPr>
        <p:cNvPr id="1" name=""/>
        <p:cNvGrpSpPr/>
        <p:nvPr/>
      </p:nvGrpSpPr>
      <p:grpSpPr>
        <a:xfrm>
          <a:off x="0" y="0"/>
          <a:ext cx="0" cy="0"/>
          <a:chOff x="0" y="0"/>
          <a:chExt cx="0" cy="0"/>
        </a:xfrm>
      </p:grpSpPr>
      <p:sp>
        <p:nvSpPr>
          <p:cNvPr id="22" name="Picture Placeholder 2"/>
          <p:cNvSpPr>
            <a:spLocks noGrp="1" noChangeAspect="1"/>
          </p:cNvSpPr>
          <p:nvPr>
            <p:ph type="pic" sz="quarter" idx="48"/>
          </p:nvPr>
        </p:nvSpPr>
        <p:spPr>
          <a:xfrm>
            <a:off x="165100" y="190500"/>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73" name="Picture Placeholder 2"/>
          <p:cNvSpPr>
            <a:spLocks noGrp="1" noChangeAspect="1"/>
          </p:cNvSpPr>
          <p:nvPr>
            <p:ph type="pic" sz="quarter" idx="49"/>
          </p:nvPr>
        </p:nvSpPr>
        <p:spPr>
          <a:xfrm>
            <a:off x="1664297" y="190500"/>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74" name="Picture Placeholder 2"/>
          <p:cNvSpPr>
            <a:spLocks noGrp="1" noChangeAspect="1"/>
          </p:cNvSpPr>
          <p:nvPr>
            <p:ph type="pic" sz="quarter" idx="50"/>
          </p:nvPr>
        </p:nvSpPr>
        <p:spPr>
          <a:xfrm>
            <a:off x="3163494" y="190500"/>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79" name="Picture Placeholder 2"/>
          <p:cNvSpPr>
            <a:spLocks noGrp="1" noChangeAspect="1"/>
          </p:cNvSpPr>
          <p:nvPr>
            <p:ph type="pic" sz="quarter" idx="55"/>
          </p:nvPr>
        </p:nvSpPr>
        <p:spPr>
          <a:xfrm>
            <a:off x="165100" y="1562696"/>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0" name="Picture Placeholder 2"/>
          <p:cNvSpPr>
            <a:spLocks noGrp="1" noChangeAspect="1"/>
          </p:cNvSpPr>
          <p:nvPr>
            <p:ph type="pic" sz="quarter" idx="56"/>
          </p:nvPr>
        </p:nvSpPr>
        <p:spPr>
          <a:xfrm>
            <a:off x="1664297" y="1562696"/>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1" name="Picture Placeholder 2"/>
          <p:cNvSpPr>
            <a:spLocks noGrp="1" noChangeAspect="1"/>
          </p:cNvSpPr>
          <p:nvPr>
            <p:ph type="pic" sz="quarter" idx="57"/>
          </p:nvPr>
        </p:nvSpPr>
        <p:spPr>
          <a:xfrm>
            <a:off x="3163494" y="1562696"/>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6" name="Picture Placeholder 2"/>
          <p:cNvSpPr>
            <a:spLocks noGrp="1" noChangeAspect="1"/>
          </p:cNvSpPr>
          <p:nvPr>
            <p:ph type="pic" sz="quarter" idx="62"/>
          </p:nvPr>
        </p:nvSpPr>
        <p:spPr>
          <a:xfrm>
            <a:off x="165100" y="2934892"/>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7" name="Picture Placeholder 2"/>
          <p:cNvSpPr>
            <a:spLocks noGrp="1" noChangeAspect="1"/>
          </p:cNvSpPr>
          <p:nvPr>
            <p:ph type="pic" sz="quarter" idx="63"/>
          </p:nvPr>
        </p:nvSpPr>
        <p:spPr>
          <a:xfrm>
            <a:off x="1664297" y="2934892"/>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8" name="Picture Placeholder 2"/>
          <p:cNvSpPr>
            <a:spLocks noGrp="1" noChangeAspect="1"/>
          </p:cNvSpPr>
          <p:nvPr>
            <p:ph type="pic" sz="quarter" idx="64"/>
          </p:nvPr>
        </p:nvSpPr>
        <p:spPr>
          <a:xfrm>
            <a:off x="3163494" y="2934892"/>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25" name="Picture Placeholder 2"/>
          <p:cNvSpPr>
            <a:spLocks noGrp="1" noChangeAspect="1"/>
          </p:cNvSpPr>
          <p:nvPr>
            <p:ph type="pic" sz="quarter" idx="70"/>
          </p:nvPr>
        </p:nvSpPr>
        <p:spPr>
          <a:xfrm>
            <a:off x="165100" y="4319788"/>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26" name="Picture Placeholder 2"/>
          <p:cNvSpPr>
            <a:spLocks noGrp="1" noChangeAspect="1"/>
          </p:cNvSpPr>
          <p:nvPr>
            <p:ph type="pic" sz="quarter" idx="71"/>
          </p:nvPr>
        </p:nvSpPr>
        <p:spPr>
          <a:xfrm>
            <a:off x="1664297" y="4319788"/>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27" name="Picture Placeholder 2"/>
          <p:cNvSpPr>
            <a:spLocks noGrp="1" noChangeAspect="1"/>
          </p:cNvSpPr>
          <p:nvPr>
            <p:ph type="pic" sz="quarter" idx="72"/>
          </p:nvPr>
        </p:nvSpPr>
        <p:spPr>
          <a:xfrm>
            <a:off x="3163494" y="4319788"/>
            <a:ext cx="1332306" cy="1214928"/>
          </a:xfrm>
          <a:prstGeom prst="rect">
            <a:avLst/>
          </a:pr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32" name="Text Placeholder 7"/>
          <p:cNvSpPr>
            <a:spLocks noGrp="1"/>
          </p:cNvSpPr>
          <p:nvPr>
            <p:ph type="body" sz="quarter" idx="10" hasCustomPrompt="1"/>
          </p:nvPr>
        </p:nvSpPr>
        <p:spPr>
          <a:xfrm>
            <a:off x="4778374" y="250548"/>
            <a:ext cx="3903663"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33" name="Text Placeholder 7"/>
          <p:cNvSpPr>
            <a:spLocks noGrp="1"/>
          </p:cNvSpPr>
          <p:nvPr>
            <p:ph type="body" sz="quarter" idx="11" hasCustomPrompt="1"/>
          </p:nvPr>
        </p:nvSpPr>
        <p:spPr>
          <a:xfrm>
            <a:off x="4778374" y="669317"/>
            <a:ext cx="3903663"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4" name="Text Placeholder 7"/>
          <p:cNvSpPr>
            <a:spLocks noGrp="1"/>
          </p:cNvSpPr>
          <p:nvPr>
            <p:ph type="body" sz="quarter" idx="40" hasCustomPrompt="1"/>
          </p:nvPr>
        </p:nvSpPr>
        <p:spPr>
          <a:xfrm>
            <a:off x="4763028" y="1203196"/>
            <a:ext cx="3925015" cy="359817"/>
          </a:xfrm>
          <a:prstGeom prst="rect">
            <a:avLst/>
          </a:prstGeom>
        </p:spPr>
        <p:txBody>
          <a:bodyPr vert="horz" lIns="0" tIns="40504" rIns="0" bIns="40504" anchor="ctr"/>
          <a:lstStyle>
            <a:lvl1pPr marL="0" indent="0" algn="l">
              <a:lnSpc>
                <a:spcPct val="100000"/>
              </a:lnSpc>
              <a:spcBef>
                <a:spcPts val="0"/>
              </a:spcBef>
              <a:buNone/>
              <a:defRPr sz="1600" b="1">
                <a:solidFill>
                  <a:schemeClr val="tx1">
                    <a:lumMod val="75000"/>
                    <a:lumOff val="25000"/>
                  </a:schemeClr>
                </a:solidFill>
                <a:latin typeface="Lato Light"/>
                <a:cs typeface="Lato Light"/>
              </a:defRPr>
            </a:lvl1pPr>
          </a:lstStyle>
          <a:p>
            <a:pPr lvl="0"/>
            <a:r>
              <a:rPr lang="es-ES_tradnl" dirty="0" err="1"/>
              <a:t>Title</a:t>
            </a:r>
            <a:r>
              <a:rPr lang="es-ES_tradnl" dirty="0"/>
              <a:t> </a:t>
            </a:r>
            <a:r>
              <a:rPr lang="es-ES_tradnl" dirty="0" err="1"/>
              <a:t>example</a:t>
            </a:r>
            <a:r>
              <a:rPr lang="es-ES_tradnl" dirty="0"/>
              <a:t> </a:t>
            </a:r>
            <a:r>
              <a:rPr lang="es-ES_tradnl" dirty="0" err="1"/>
              <a:t>here</a:t>
            </a:r>
            <a:endParaRPr lang="es-ES_tradnl" dirty="0"/>
          </a:p>
        </p:txBody>
      </p:sp>
      <p:sp>
        <p:nvSpPr>
          <p:cNvPr id="35" name="Text Placeholder 7"/>
          <p:cNvSpPr>
            <a:spLocks noGrp="1"/>
          </p:cNvSpPr>
          <p:nvPr>
            <p:ph type="body" sz="quarter" idx="41" hasCustomPrompt="1"/>
          </p:nvPr>
        </p:nvSpPr>
        <p:spPr>
          <a:xfrm>
            <a:off x="4763028" y="1605028"/>
            <a:ext cx="3925017"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36" name="Text Placeholder 2"/>
          <p:cNvSpPr>
            <a:spLocks noGrp="1"/>
          </p:cNvSpPr>
          <p:nvPr>
            <p:ph type="body" sz="quarter" idx="42" hasCustomPrompt="1"/>
          </p:nvPr>
        </p:nvSpPr>
        <p:spPr>
          <a:xfrm>
            <a:off x="4778374" y="1880840"/>
            <a:ext cx="3903663" cy="3653876"/>
          </a:xfrm>
          <a:prstGeom prst="rect">
            <a:avLst/>
          </a:prstGeom>
        </p:spPr>
        <p:txBody>
          <a:bodyPr vert="horz" lIns="0" tIns="0" rIns="0" bIns="0"/>
          <a:lstStyle>
            <a:lvl1pPr marL="0" marR="0" indent="0" algn="just" defTabSz="405037" rtl="0" eaLnBrk="1" fontAlgn="auto" latinLnBrk="0" hangingPunct="1">
              <a:lnSpc>
                <a:spcPct val="130000"/>
              </a:lnSpc>
              <a:spcBef>
                <a:spcPct val="20000"/>
              </a:spcBef>
              <a:spcAft>
                <a:spcPts val="0"/>
              </a:spcAft>
              <a:buClrTx/>
              <a:buSzTx/>
              <a:buFont typeface="Arial"/>
              <a:buNone/>
              <a:tabLst/>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endParaRPr lang="en-US" dirty="0"/>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Tree>
    <p:extLst>
      <p:ext uri="{BB962C8B-B14F-4D97-AF65-F5344CB8AC3E}">
        <p14:creationId xmlns:p14="http://schemas.microsoft.com/office/powerpoint/2010/main" val="42364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80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par>
                                <p:cTn id="10" presetID="53" presetClass="entr" presetSubtype="16" fill="hold" grpId="0" nodeType="withEffect" nodePh="1">
                                  <p:stCondLst>
                                    <p:cond delay="800"/>
                                  </p:stCondLst>
                                  <p:endCondLst>
                                    <p:cond evt="begin" delay="0">
                                      <p:tn val="10"/>
                                    </p:cond>
                                  </p:endCondLst>
                                  <p:childTnLst>
                                    <p:set>
                                      <p:cBhvr>
                                        <p:cTn id="11" dur="1" fill="hold">
                                          <p:stCondLst>
                                            <p:cond delay="0"/>
                                          </p:stCondLst>
                                        </p:cTn>
                                        <p:tgtEl>
                                          <p:spTgt spid="73"/>
                                        </p:tgtEl>
                                        <p:attrNameLst>
                                          <p:attrName>style.visibility</p:attrName>
                                        </p:attrNameLst>
                                      </p:cBhvr>
                                      <p:to>
                                        <p:strVal val="visible"/>
                                      </p:to>
                                    </p:set>
                                    <p:anim calcmode="lin" valueType="num">
                                      <p:cBhvr>
                                        <p:cTn id="12" dur="1000" fill="hold"/>
                                        <p:tgtEl>
                                          <p:spTgt spid="73"/>
                                        </p:tgtEl>
                                        <p:attrNameLst>
                                          <p:attrName>ppt_w</p:attrName>
                                        </p:attrNameLst>
                                      </p:cBhvr>
                                      <p:tavLst>
                                        <p:tav tm="0">
                                          <p:val>
                                            <p:fltVal val="0"/>
                                          </p:val>
                                        </p:tav>
                                        <p:tav tm="100000">
                                          <p:val>
                                            <p:strVal val="#ppt_w"/>
                                          </p:val>
                                        </p:tav>
                                      </p:tavLst>
                                    </p:anim>
                                    <p:anim calcmode="lin" valueType="num">
                                      <p:cBhvr>
                                        <p:cTn id="13" dur="1000" fill="hold"/>
                                        <p:tgtEl>
                                          <p:spTgt spid="73"/>
                                        </p:tgtEl>
                                        <p:attrNameLst>
                                          <p:attrName>ppt_h</p:attrName>
                                        </p:attrNameLst>
                                      </p:cBhvr>
                                      <p:tavLst>
                                        <p:tav tm="0">
                                          <p:val>
                                            <p:fltVal val="0"/>
                                          </p:val>
                                        </p:tav>
                                        <p:tav tm="100000">
                                          <p:val>
                                            <p:strVal val="#ppt_h"/>
                                          </p:val>
                                        </p:tav>
                                      </p:tavLst>
                                    </p:anim>
                                    <p:animEffect transition="in" filter="fade">
                                      <p:cBhvr>
                                        <p:cTn id="14" dur="1000"/>
                                        <p:tgtEl>
                                          <p:spTgt spid="73"/>
                                        </p:tgtEl>
                                      </p:cBhvr>
                                    </p:animEffect>
                                  </p:childTnLst>
                                </p:cTn>
                              </p:par>
                              <p:par>
                                <p:cTn id="15" presetID="53" presetClass="entr" presetSubtype="16" fill="hold" grpId="0" nodeType="withEffect" nodePh="1">
                                  <p:stCondLst>
                                    <p:cond delay="800"/>
                                  </p:stCondLst>
                                  <p:endCondLst>
                                    <p:cond evt="begin" delay="0">
                                      <p:tn val="15"/>
                                    </p:cond>
                                  </p:endCondLst>
                                  <p:childTnLst>
                                    <p:set>
                                      <p:cBhvr>
                                        <p:cTn id="16" dur="1" fill="hold">
                                          <p:stCondLst>
                                            <p:cond delay="0"/>
                                          </p:stCondLst>
                                        </p:cTn>
                                        <p:tgtEl>
                                          <p:spTgt spid="74"/>
                                        </p:tgtEl>
                                        <p:attrNameLst>
                                          <p:attrName>style.visibility</p:attrName>
                                        </p:attrNameLst>
                                      </p:cBhvr>
                                      <p:to>
                                        <p:strVal val="visible"/>
                                      </p:to>
                                    </p:set>
                                    <p:anim calcmode="lin" valueType="num">
                                      <p:cBhvr>
                                        <p:cTn id="17" dur="1000" fill="hold"/>
                                        <p:tgtEl>
                                          <p:spTgt spid="74"/>
                                        </p:tgtEl>
                                        <p:attrNameLst>
                                          <p:attrName>ppt_w</p:attrName>
                                        </p:attrNameLst>
                                      </p:cBhvr>
                                      <p:tavLst>
                                        <p:tav tm="0">
                                          <p:val>
                                            <p:fltVal val="0"/>
                                          </p:val>
                                        </p:tav>
                                        <p:tav tm="100000">
                                          <p:val>
                                            <p:strVal val="#ppt_w"/>
                                          </p:val>
                                        </p:tav>
                                      </p:tavLst>
                                    </p:anim>
                                    <p:anim calcmode="lin" valueType="num">
                                      <p:cBhvr>
                                        <p:cTn id="18" dur="1000" fill="hold"/>
                                        <p:tgtEl>
                                          <p:spTgt spid="74"/>
                                        </p:tgtEl>
                                        <p:attrNameLst>
                                          <p:attrName>ppt_h</p:attrName>
                                        </p:attrNameLst>
                                      </p:cBhvr>
                                      <p:tavLst>
                                        <p:tav tm="0">
                                          <p:val>
                                            <p:fltVal val="0"/>
                                          </p:val>
                                        </p:tav>
                                        <p:tav tm="100000">
                                          <p:val>
                                            <p:strVal val="#ppt_h"/>
                                          </p:val>
                                        </p:tav>
                                      </p:tavLst>
                                    </p:anim>
                                    <p:animEffect transition="in" filter="fade">
                                      <p:cBhvr>
                                        <p:cTn id="19" dur="1000"/>
                                        <p:tgtEl>
                                          <p:spTgt spid="74"/>
                                        </p:tgtEl>
                                      </p:cBhvr>
                                    </p:animEffect>
                                  </p:childTnLst>
                                </p:cTn>
                              </p:par>
                              <p:par>
                                <p:cTn id="20" presetID="53" presetClass="entr" presetSubtype="16" fill="hold" grpId="0" nodeType="withEffect" nodePh="1">
                                  <p:stCondLst>
                                    <p:cond delay="800"/>
                                  </p:stCondLst>
                                  <p:endCondLst>
                                    <p:cond evt="begin" delay="0">
                                      <p:tn val="20"/>
                                    </p:cond>
                                  </p:endCondLst>
                                  <p:childTnLst>
                                    <p:set>
                                      <p:cBhvr>
                                        <p:cTn id="21" dur="1" fill="hold">
                                          <p:stCondLst>
                                            <p:cond delay="0"/>
                                          </p:stCondLst>
                                        </p:cTn>
                                        <p:tgtEl>
                                          <p:spTgt spid="79"/>
                                        </p:tgtEl>
                                        <p:attrNameLst>
                                          <p:attrName>style.visibility</p:attrName>
                                        </p:attrNameLst>
                                      </p:cBhvr>
                                      <p:to>
                                        <p:strVal val="visible"/>
                                      </p:to>
                                    </p:set>
                                    <p:anim calcmode="lin" valueType="num">
                                      <p:cBhvr>
                                        <p:cTn id="22" dur="1000" fill="hold"/>
                                        <p:tgtEl>
                                          <p:spTgt spid="79"/>
                                        </p:tgtEl>
                                        <p:attrNameLst>
                                          <p:attrName>ppt_w</p:attrName>
                                        </p:attrNameLst>
                                      </p:cBhvr>
                                      <p:tavLst>
                                        <p:tav tm="0">
                                          <p:val>
                                            <p:fltVal val="0"/>
                                          </p:val>
                                        </p:tav>
                                        <p:tav tm="100000">
                                          <p:val>
                                            <p:strVal val="#ppt_w"/>
                                          </p:val>
                                        </p:tav>
                                      </p:tavLst>
                                    </p:anim>
                                    <p:anim calcmode="lin" valueType="num">
                                      <p:cBhvr>
                                        <p:cTn id="23" dur="1000" fill="hold"/>
                                        <p:tgtEl>
                                          <p:spTgt spid="79"/>
                                        </p:tgtEl>
                                        <p:attrNameLst>
                                          <p:attrName>ppt_h</p:attrName>
                                        </p:attrNameLst>
                                      </p:cBhvr>
                                      <p:tavLst>
                                        <p:tav tm="0">
                                          <p:val>
                                            <p:fltVal val="0"/>
                                          </p:val>
                                        </p:tav>
                                        <p:tav tm="100000">
                                          <p:val>
                                            <p:strVal val="#ppt_h"/>
                                          </p:val>
                                        </p:tav>
                                      </p:tavLst>
                                    </p:anim>
                                    <p:animEffect transition="in" filter="fade">
                                      <p:cBhvr>
                                        <p:cTn id="24" dur="1000"/>
                                        <p:tgtEl>
                                          <p:spTgt spid="79"/>
                                        </p:tgtEl>
                                      </p:cBhvr>
                                    </p:animEffect>
                                  </p:childTnLst>
                                </p:cTn>
                              </p:par>
                              <p:par>
                                <p:cTn id="25" presetID="53" presetClass="entr" presetSubtype="16" fill="hold" grpId="0" nodeType="withEffect" nodePh="1">
                                  <p:stCondLst>
                                    <p:cond delay="800"/>
                                  </p:stCondLst>
                                  <p:endCondLst>
                                    <p:cond evt="begin" delay="0">
                                      <p:tn val="25"/>
                                    </p:cond>
                                  </p:endCondLst>
                                  <p:childTnLst>
                                    <p:set>
                                      <p:cBhvr>
                                        <p:cTn id="26" dur="1" fill="hold">
                                          <p:stCondLst>
                                            <p:cond delay="0"/>
                                          </p:stCondLst>
                                        </p:cTn>
                                        <p:tgtEl>
                                          <p:spTgt spid="80"/>
                                        </p:tgtEl>
                                        <p:attrNameLst>
                                          <p:attrName>style.visibility</p:attrName>
                                        </p:attrNameLst>
                                      </p:cBhvr>
                                      <p:to>
                                        <p:strVal val="visible"/>
                                      </p:to>
                                    </p:set>
                                    <p:anim calcmode="lin" valueType="num">
                                      <p:cBhvr>
                                        <p:cTn id="27" dur="1000" fill="hold"/>
                                        <p:tgtEl>
                                          <p:spTgt spid="80"/>
                                        </p:tgtEl>
                                        <p:attrNameLst>
                                          <p:attrName>ppt_w</p:attrName>
                                        </p:attrNameLst>
                                      </p:cBhvr>
                                      <p:tavLst>
                                        <p:tav tm="0">
                                          <p:val>
                                            <p:fltVal val="0"/>
                                          </p:val>
                                        </p:tav>
                                        <p:tav tm="100000">
                                          <p:val>
                                            <p:strVal val="#ppt_w"/>
                                          </p:val>
                                        </p:tav>
                                      </p:tavLst>
                                    </p:anim>
                                    <p:anim calcmode="lin" valueType="num">
                                      <p:cBhvr>
                                        <p:cTn id="28" dur="1000" fill="hold"/>
                                        <p:tgtEl>
                                          <p:spTgt spid="80"/>
                                        </p:tgtEl>
                                        <p:attrNameLst>
                                          <p:attrName>ppt_h</p:attrName>
                                        </p:attrNameLst>
                                      </p:cBhvr>
                                      <p:tavLst>
                                        <p:tav tm="0">
                                          <p:val>
                                            <p:fltVal val="0"/>
                                          </p:val>
                                        </p:tav>
                                        <p:tav tm="100000">
                                          <p:val>
                                            <p:strVal val="#ppt_h"/>
                                          </p:val>
                                        </p:tav>
                                      </p:tavLst>
                                    </p:anim>
                                    <p:animEffect transition="in" filter="fade">
                                      <p:cBhvr>
                                        <p:cTn id="29" dur="1000"/>
                                        <p:tgtEl>
                                          <p:spTgt spid="80"/>
                                        </p:tgtEl>
                                      </p:cBhvr>
                                    </p:animEffect>
                                  </p:childTnLst>
                                </p:cTn>
                              </p:par>
                              <p:par>
                                <p:cTn id="30" presetID="53" presetClass="entr" presetSubtype="16" fill="hold" grpId="0" nodeType="withEffect" nodePh="1">
                                  <p:stCondLst>
                                    <p:cond delay="800"/>
                                  </p:stCondLst>
                                  <p:endCondLst>
                                    <p:cond evt="begin" delay="0">
                                      <p:tn val="30"/>
                                    </p:cond>
                                  </p:endCondLst>
                                  <p:childTnLst>
                                    <p:set>
                                      <p:cBhvr>
                                        <p:cTn id="31" dur="1" fill="hold">
                                          <p:stCondLst>
                                            <p:cond delay="0"/>
                                          </p:stCondLst>
                                        </p:cTn>
                                        <p:tgtEl>
                                          <p:spTgt spid="81"/>
                                        </p:tgtEl>
                                        <p:attrNameLst>
                                          <p:attrName>style.visibility</p:attrName>
                                        </p:attrNameLst>
                                      </p:cBhvr>
                                      <p:to>
                                        <p:strVal val="visible"/>
                                      </p:to>
                                    </p:set>
                                    <p:anim calcmode="lin" valueType="num">
                                      <p:cBhvr>
                                        <p:cTn id="32" dur="1000" fill="hold"/>
                                        <p:tgtEl>
                                          <p:spTgt spid="81"/>
                                        </p:tgtEl>
                                        <p:attrNameLst>
                                          <p:attrName>ppt_w</p:attrName>
                                        </p:attrNameLst>
                                      </p:cBhvr>
                                      <p:tavLst>
                                        <p:tav tm="0">
                                          <p:val>
                                            <p:fltVal val="0"/>
                                          </p:val>
                                        </p:tav>
                                        <p:tav tm="100000">
                                          <p:val>
                                            <p:strVal val="#ppt_w"/>
                                          </p:val>
                                        </p:tav>
                                      </p:tavLst>
                                    </p:anim>
                                    <p:anim calcmode="lin" valueType="num">
                                      <p:cBhvr>
                                        <p:cTn id="33" dur="1000" fill="hold"/>
                                        <p:tgtEl>
                                          <p:spTgt spid="81"/>
                                        </p:tgtEl>
                                        <p:attrNameLst>
                                          <p:attrName>ppt_h</p:attrName>
                                        </p:attrNameLst>
                                      </p:cBhvr>
                                      <p:tavLst>
                                        <p:tav tm="0">
                                          <p:val>
                                            <p:fltVal val="0"/>
                                          </p:val>
                                        </p:tav>
                                        <p:tav tm="100000">
                                          <p:val>
                                            <p:strVal val="#ppt_h"/>
                                          </p:val>
                                        </p:tav>
                                      </p:tavLst>
                                    </p:anim>
                                    <p:animEffect transition="in" filter="fade">
                                      <p:cBhvr>
                                        <p:cTn id="34" dur="1000"/>
                                        <p:tgtEl>
                                          <p:spTgt spid="81"/>
                                        </p:tgtEl>
                                      </p:cBhvr>
                                    </p:animEffect>
                                  </p:childTnLst>
                                </p:cTn>
                              </p:par>
                              <p:par>
                                <p:cTn id="35" presetID="53" presetClass="entr" presetSubtype="16" fill="hold" grpId="0" nodeType="withEffect" nodePh="1">
                                  <p:stCondLst>
                                    <p:cond delay="800"/>
                                  </p:stCondLst>
                                  <p:endCondLst>
                                    <p:cond evt="begin" delay="0">
                                      <p:tn val="35"/>
                                    </p:cond>
                                  </p:endCondLst>
                                  <p:childTnLst>
                                    <p:set>
                                      <p:cBhvr>
                                        <p:cTn id="36" dur="1" fill="hold">
                                          <p:stCondLst>
                                            <p:cond delay="0"/>
                                          </p:stCondLst>
                                        </p:cTn>
                                        <p:tgtEl>
                                          <p:spTgt spid="86"/>
                                        </p:tgtEl>
                                        <p:attrNameLst>
                                          <p:attrName>style.visibility</p:attrName>
                                        </p:attrNameLst>
                                      </p:cBhvr>
                                      <p:to>
                                        <p:strVal val="visible"/>
                                      </p:to>
                                    </p:set>
                                    <p:anim calcmode="lin" valueType="num">
                                      <p:cBhvr>
                                        <p:cTn id="37" dur="1000" fill="hold"/>
                                        <p:tgtEl>
                                          <p:spTgt spid="86"/>
                                        </p:tgtEl>
                                        <p:attrNameLst>
                                          <p:attrName>ppt_w</p:attrName>
                                        </p:attrNameLst>
                                      </p:cBhvr>
                                      <p:tavLst>
                                        <p:tav tm="0">
                                          <p:val>
                                            <p:fltVal val="0"/>
                                          </p:val>
                                        </p:tav>
                                        <p:tav tm="100000">
                                          <p:val>
                                            <p:strVal val="#ppt_w"/>
                                          </p:val>
                                        </p:tav>
                                      </p:tavLst>
                                    </p:anim>
                                    <p:anim calcmode="lin" valueType="num">
                                      <p:cBhvr>
                                        <p:cTn id="38" dur="1000" fill="hold"/>
                                        <p:tgtEl>
                                          <p:spTgt spid="86"/>
                                        </p:tgtEl>
                                        <p:attrNameLst>
                                          <p:attrName>ppt_h</p:attrName>
                                        </p:attrNameLst>
                                      </p:cBhvr>
                                      <p:tavLst>
                                        <p:tav tm="0">
                                          <p:val>
                                            <p:fltVal val="0"/>
                                          </p:val>
                                        </p:tav>
                                        <p:tav tm="100000">
                                          <p:val>
                                            <p:strVal val="#ppt_h"/>
                                          </p:val>
                                        </p:tav>
                                      </p:tavLst>
                                    </p:anim>
                                    <p:animEffect transition="in" filter="fade">
                                      <p:cBhvr>
                                        <p:cTn id="39" dur="1000"/>
                                        <p:tgtEl>
                                          <p:spTgt spid="86"/>
                                        </p:tgtEl>
                                      </p:cBhvr>
                                    </p:animEffect>
                                  </p:childTnLst>
                                </p:cTn>
                              </p:par>
                              <p:par>
                                <p:cTn id="40" presetID="53" presetClass="entr" presetSubtype="16" fill="hold" grpId="0" nodeType="withEffect" nodePh="1">
                                  <p:stCondLst>
                                    <p:cond delay="800"/>
                                  </p:stCondLst>
                                  <p:endCondLst>
                                    <p:cond evt="begin" delay="0">
                                      <p:tn val="40"/>
                                    </p:cond>
                                  </p:endCondLst>
                                  <p:childTnLst>
                                    <p:set>
                                      <p:cBhvr>
                                        <p:cTn id="41" dur="1" fill="hold">
                                          <p:stCondLst>
                                            <p:cond delay="0"/>
                                          </p:stCondLst>
                                        </p:cTn>
                                        <p:tgtEl>
                                          <p:spTgt spid="87"/>
                                        </p:tgtEl>
                                        <p:attrNameLst>
                                          <p:attrName>style.visibility</p:attrName>
                                        </p:attrNameLst>
                                      </p:cBhvr>
                                      <p:to>
                                        <p:strVal val="visible"/>
                                      </p:to>
                                    </p:set>
                                    <p:anim calcmode="lin" valueType="num">
                                      <p:cBhvr>
                                        <p:cTn id="42" dur="1000" fill="hold"/>
                                        <p:tgtEl>
                                          <p:spTgt spid="87"/>
                                        </p:tgtEl>
                                        <p:attrNameLst>
                                          <p:attrName>ppt_w</p:attrName>
                                        </p:attrNameLst>
                                      </p:cBhvr>
                                      <p:tavLst>
                                        <p:tav tm="0">
                                          <p:val>
                                            <p:fltVal val="0"/>
                                          </p:val>
                                        </p:tav>
                                        <p:tav tm="100000">
                                          <p:val>
                                            <p:strVal val="#ppt_w"/>
                                          </p:val>
                                        </p:tav>
                                      </p:tavLst>
                                    </p:anim>
                                    <p:anim calcmode="lin" valueType="num">
                                      <p:cBhvr>
                                        <p:cTn id="43" dur="1000" fill="hold"/>
                                        <p:tgtEl>
                                          <p:spTgt spid="87"/>
                                        </p:tgtEl>
                                        <p:attrNameLst>
                                          <p:attrName>ppt_h</p:attrName>
                                        </p:attrNameLst>
                                      </p:cBhvr>
                                      <p:tavLst>
                                        <p:tav tm="0">
                                          <p:val>
                                            <p:fltVal val="0"/>
                                          </p:val>
                                        </p:tav>
                                        <p:tav tm="100000">
                                          <p:val>
                                            <p:strVal val="#ppt_h"/>
                                          </p:val>
                                        </p:tav>
                                      </p:tavLst>
                                    </p:anim>
                                    <p:animEffect transition="in" filter="fade">
                                      <p:cBhvr>
                                        <p:cTn id="44" dur="1000"/>
                                        <p:tgtEl>
                                          <p:spTgt spid="87"/>
                                        </p:tgtEl>
                                      </p:cBhvr>
                                    </p:animEffect>
                                  </p:childTnLst>
                                </p:cTn>
                              </p:par>
                              <p:par>
                                <p:cTn id="45" presetID="53" presetClass="entr" presetSubtype="16" fill="hold" grpId="0" nodeType="withEffect" nodePh="1">
                                  <p:stCondLst>
                                    <p:cond delay="800"/>
                                  </p:stCondLst>
                                  <p:endCondLst>
                                    <p:cond evt="begin" delay="0">
                                      <p:tn val="45"/>
                                    </p:cond>
                                  </p:endCondLst>
                                  <p:childTnLst>
                                    <p:set>
                                      <p:cBhvr>
                                        <p:cTn id="46" dur="1" fill="hold">
                                          <p:stCondLst>
                                            <p:cond delay="0"/>
                                          </p:stCondLst>
                                        </p:cTn>
                                        <p:tgtEl>
                                          <p:spTgt spid="88"/>
                                        </p:tgtEl>
                                        <p:attrNameLst>
                                          <p:attrName>style.visibility</p:attrName>
                                        </p:attrNameLst>
                                      </p:cBhvr>
                                      <p:to>
                                        <p:strVal val="visible"/>
                                      </p:to>
                                    </p:set>
                                    <p:anim calcmode="lin" valueType="num">
                                      <p:cBhvr>
                                        <p:cTn id="47" dur="1000" fill="hold"/>
                                        <p:tgtEl>
                                          <p:spTgt spid="88"/>
                                        </p:tgtEl>
                                        <p:attrNameLst>
                                          <p:attrName>ppt_w</p:attrName>
                                        </p:attrNameLst>
                                      </p:cBhvr>
                                      <p:tavLst>
                                        <p:tav tm="0">
                                          <p:val>
                                            <p:fltVal val="0"/>
                                          </p:val>
                                        </p:tav>
                                        <p:tav tm="100000">
                                          <p:val>
                                            <p:strVal val="#ppt_w"/>
                                          </p:val>
                                        </p:tav>
                                      </p:tavLst>
                                    </p:anim>
                                    <p:anim calcmode="lin" valueType="num">
                                      <p:cBhvr>
                                        <p:cTn id="48" dur="1000" fill="hold"/>
                                        <p:tgtEl>
                                          <p:spTgt spid="88"/>
                                        </p:tgtEl>
                                        <p:attrNameLst>
                                          <p:attrName>ppt_h</p:attrName>
                                        </p:attrNameLst>
                                      </p:cBhvr>
                                      <p:tavLst>
                                        <p:tav tm="0">
                                          <p:val>
                                            <p:fltVal val="0"/>
                                          </p:val>
                                        </p:tav>
                                        <p:tav tm="100000">
                                          <p:val>
                                            <p:strVal val="#ppt_h"/>
                                          </p:val>
                                        </p:tav>
                                      </p:tavLst>
                                    </p:anim>
                                    <p:animEffect transition="in" filter="fade">
                                      <p:cBhvr>
                                        <p:cTn id="49" dur="1000"/>
                                        <p:tgtEl>
                                          <p:spTgt spid="88"/>
                                        </p:tgtEl>
                                      </p:cBhvr>
                                    </p:animEffect>
                                  </p:childTnLst>
                                </p:cTn>
                              </p:par>
                              <p:par>
                                <p:cTn id="50" presetID="53" presetClass="entr" presetSubtype="16" fill="hold" grpId="0" nodeType="withEffect" nodePh="1">
                                  <p:stCondLst>
                                    <p:cond delay="800"/>
                                  </p:stCondLst>
                                  <p:endCondLst>
                                    <p:cond evt="begin" delay="0">
                                      <p:tn val="50"/>
                                    </p:cond>
                                  </p:endCondLst>
                                  <p:childTnLst>
                                    <p:set>
                                      <p:cBhvr>
                                        <p:cTn id="51" dur="1" fill="hold">
                                          <p:stCondLst>
                                            <p:cond delay="0"/>
                                          </p:stCondLst>
                                        </p:cTn>
                                        <p:tgtEl>
                                          <p:spTgt spid="25"/>
                                        </p:tgtEl>
                                        <p:attrNameLst>
                                          <p:attrName>style.visibility</p:attrName>
                                        </p:attrNameLst>
                                      </p:cBhvr>
                                      <p:to>
                                        <p:strVal val="visible"/>
                                      </p:to>
                                    </p:set>
                                    <p:anim calcmode="lin" valueType="num">
                                      <p:cBhvr>
                                        <p:cTn id="52" dur="1000" fill="hold"/>
                                        <p:tgtEl>
                                          <p:spTgt spid="25"/>
                                        </p:tgtEl>
                                        <p:attrNameLst>
                                          <p:attrName>ppt_w</p:attrName>
                                        </p:attrNameLst>
                                      </p:cBhvr>
                                      <p:tavLst>
                                        <p:tav tm="0">
                                          <p:val>
                                            <p:fltVal val="0"/>
                                          </p:val>
                                        </p:tav>
                                        <p:tav tm="100000">
                                          <p:val>
                                            <p:strVal val="#ppt_w"/>
                                          </p:val>
                                        </p:tav>
                                      </p:tavLst>
                                    </p:anim>
                                    <p:anim calcmode="lin" valueType="num">
                                      <p:cBhvr>
                                        <p:cTn id="53" dur="1000" fill="hold"/>
                                        <p:tgtEl>
                                          <p:spTgt spid="25"/>
                                        </p:tgtEl>
                                        <p:attrNameLst>
                                          <p:attrName>ppt_h</p:attrName>
                                        </p:attrNameLst>
                                      </p:cBhvr>
                                      <p:tavLst>
                                        <p:tav tm="0">
                                          <p:val>
                                            <p:fltVal val="0"/>
                                          </p:val>
                                        </p:tav>
                                        <p:tav tm="100000">
                                          <p:val>
                                            <p:strVal val="#ppt_h"/>
                                          </p:val>
                                        </p:tav>
                                      </p:tavLst>
                                    </p:anim>
                                    <p:animEffect transition="in" filter="fade">
                                      <p:cBhvr>
                                        <p:cTn id="54" dur="1000"/>
                                        <p:tgtEl>
                                          <p:spTgt spid="25"/>
                                        </p:tgtEl>
                                      </p:cBhvr>
                                    </p:animEffect>
                                  </p:childTnLst>
                                </p:cTn>
                              </p:par>
                              <p:par>
                                <p:cTn id="55" presetID="53" presetClass="entr" presetSubtype="16" fill="hold" grpId="0" nodeType="withEffect" nodePh="1">
                                  <p:stCondLst>
                                    <p:cond delay="800"/>
                                  </p:stCondLst>
                                  <p:endCondLst>
                                    <p:cond evt="begin" delay="0">
                                      <p:tn val="55"/>
                                    </p:cond>
                                  </p:endCondLst>
                                  <p:childTnLst>
                                    <p:set>
                                      <p:cBhvr>
                                        <p:cTn id="56" dur="1" fill="hold">
                                          <p:stCondLst>
                                            <p:cond delay="0"/>
                                          </p:stCondLst>
                                        </p:cTn>
                                        <p:tgtEl>
                                          <p:spTgt spid="26"/>
                                        </p:tgtEl>
                                        <p:attrNameLst>
                                          <p:attrName>style.visibility</p:attrName>
                                        </p:attrNameLst>
                                      </p:cBhvr>
                                      <p:to>
                                        <p:strVal val="visible"/>
                                      </p:to>
                                    </p:set>
                                    <p:anim calcmode="lin" valueType="num">
                                      <p:cBhvr>
                                        <p:cTn id="57" dur="1000" fill="hold"/>
                                        <p:tgtEl>
                                          <p:spTgt spid="26"/>
                                        </p:tgtEl>
                                        <p:attrNameLst>
                                          <p:attrName>ppt_w</p:attrName>
                                        </p:attrNameLst>
                                      </p:cBhvr>
                                      <p:tavLst>
                                        <p:tav tm="0">
                                          <p:val>
                                            <p:fltVal val="0"/>
                                          </p:val>
                                        </p:tav>
                                        <p:tav tm="100000">
                                          <p:val>
                                            <p:strVal val="#ppt_w"/>
                                          </p:val>
                                        </p:tav>
                                      </p:tavLst>
                                    </p:anim>
                                    <p:anim calcmode="lin" valueType="num">
                                      <p:cBhvr>
                                        <p:cTn id="58" dur="1000" fill="hold"/>
                                        <p:tgtEl>
                                          <p:spTgt spid="26"/>
                                        </p:tgtEl>
                                        <p:attrNameLst>
                                          <p:attrName>ppt_h</p:attrName>
                                        </p:attrNameLst>
                                      </p:cBhvr>
                                      <p:tavLst>
                                        <p:tav tm="0">
                                          <p:val>
                                            <p:fltVal val="0"/>
                                          </p:val>
                                        </p:tav>
                                        <p:tav tm="100000">
                                          <p:val>
                                            <p:strVal val="#ppt_h"/>
                                          </p:val>
                                        </p:tav>
                                      </p:tavLst>
                                    </p:anim>
                                    <p:animEffect transition="in" filter="fade">
                                      <p:cBhvr>
                                        <p:cTn id="59" dur="1000"/>
                                        <p:tgtEl>
                                          <p:spTgt spid="26"/>
                                        </p:tgtEl>
                                      </p:cBhvr>
                                    </p:animEffect>
                                  </p:childTnLst>
                                </p:cTn>
                              </p:par>
                              <p:par>
                                <p:cTn id="60" presetID="53" presetClass="entr" presetSubtype="16" fill="hold" grpId="0" nodeType="withEffect" nodePh="1">
                                  <p:stCondLst>
                                    <p:cond delay="800"/>
                                  </p:stCondLst>
                                  <p:endCondLst>
                                    <p:cond evt="begin" delay="0">
                                      <p:tn val="60"/>
                                    </p:cond>
                                  </p:endCondLst>
                                  <p:childTnLst>
                                    <p:set>
                                      <p:cBhvr>
                                        <p:cTn id="61" dur="1" fill="hold">
                                          <p:stCondLst>
                                            <p:cond delay="0"/>
                                          </p:stCondLst>
                                        </p:cTn>
                                        <p:tgtEl>
                                          <p:spTgt spid="27"/>
                                        </p:tgtEl>
                                        <p:attrNameLst>
                                          <p:attrName>style.visibility</p:attrName>
                                        </p:attrNameLst>
                                      </p:cBhvr>
                                      <p:to>
                                        <p:strVal val="visible"/>
                                      </p:to>
                                    </p:set>
                                    <p:anim calcmode="lin" valueType="num">
                                      <p:cBhvr>
                                        <p:cTn id="62" dur="1000" fill="hold"/>
                                        <p:tgtEl>
                                          <p:spTgt spid="27"/>
                                        </p:tgtEl>
                                        <p:attrNameLst>
                                          <p:attrName>ppt_w</p:attrName>
                                        </p:attrNameLst>
                                      </p:cBhvr>
                                      <p:tavLst>
                                        <p:tav tm="0">
                                          <p:val>
                                            <p:fltVal val="0"/>
                                          </p:val>
                                        </p:tav>
                                        <p:tav tm="100000">
                                          <p:val>
                                            <p:strVal val="#ppt_w"/>
                                          </p:val>
                                        </p:tav>
                                      </p:tavLst>
                                    </p:anim>
                                    <p:anim calcmode="lin" valueType="num">
                                      <p:cBhvr>
                                        <p:cTn id="63" dur="1000" fill="hold"/>
                                        <p:tgtEl>
                                          <p:spTgt spid="27"/>
                                        </p:tgtEl>
                                        <p:attrNameLst>
                                          <p:attrName>ppt_h</p:attrName>
                                        </p:attrNameLst>
                                      </p:cBhvr>
                                      <p:tavLst>
                                        <p:tav tm="0">
                                          <p:val>
                                            <p:fltVal val="0"/>
                                          </p:val>
                                        </p:tav>
                                        <p:tav tm="100000">
                                          <p:val>
                                            <p:strVal val="#ppt_h"/>
                                          </p:val>
                                        </p:tav>
                                      </p:tavLst>
                                    </p:anim>
                                    <p:animEffect transition="in" filter="fade">
                                      <p:cBhvr>
                                        <p:cTn id="64" dur="1000"/>
                                        <p:tgtEl>
                                          <p:spTgt spid="27"/>
                                        </p:tgtEl>
                                      </p:cBhvr>
                                    </p:animEffect>
                                  </p:childTnLst>
                                </p:cTn>
                              </p:par>
                              <p:par>
                                <p:cTn id="65" presetID="42" presetClass="entr" presetSubtype="0" fill="hold" grpId="0" nodeType="withEffect">
                                  <p:stCondLst>
                                    <p:cond delay="200"/>
                                  </p:stCondLst>
                                  <p:childTnLst>
                                    <p:set>
                                      <p:cBhvr>
                                        <p:cTn id="66" dur="1" fill="hold">
                                          <p:stCondLst>
                                            <p:cond delay="0"/>
                                          </p:stCondLst>
                                        </p:cTn>
                                        <p:tgtEl>
                                          <p:spTgt spid="32">
                                            <p:txEl>
                                              <p:pRg st="0" end="0"/>
                                            </p:txEl>
                                          </p:spTgt>
                                        </p:tgtEl>
                                        <p:attrNameLst>
                                          <p:attrName>style.visibility</p:attrName>
                                        </p:attrNameLst>
                                      </p:cBhvr>
                                      <p:to>
                                        <p:strVal val="visible"/>
                                      </p:to>
                                    </p:set>
                                    <p:animEffect transition="in" filter="fade">
                                      <p:cBhvr>
                                        <p:cTn id="67" dur="400"/>
                                        <p:tgtEl>
                                          <p:spTgt spid="32">
                                            <p:txEl>
                                              <p:pRg st="0" end="0"/>
                                            </p:txEl>
                                          </p:spTgt>
                                        </p:tgtEl>
                                      </p:cBhvr>
                                    </p:animEffect>
                                    <p:anim calcmode="lin" valueType="num">
                                      <p:cBhvr>
                                        <p:cTn id="68" dur="4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69" dur="400" fill="hold"/>
                                        <p:tgtEl>
                                          <p:spTgt spid="32">
                                            <p:txEl>
                                              <p:pRg st="0" end="0"/>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00"/>
                                  </p:stCondLst>
                                  <p:childTnLst>
                                    <p:set>
                                      <p:cBhvr>
                                        <p:cTn id="71" dur="1" fill="hold">
                                          <p:stCondLst>
                                            <p:cond delay="0"/>
                                          </p:stCondLst>
                                        </p:cTn>
                                        <p:tgtEl>
                                          <p:spTgt spid="33">
                                            <p:txEl>
                                              <p:pRg st="0" end="0"/>
                                            </p:txEl>
                                          </p:spTgt>
                                        </p:tgtEl>
                                        <p:attrNameLst>
                                          <p:attrName>style.visibility</p:attrName>
                                        </p:attrNameLst>
                                      </p:cBhvr>
                                      <p:to>
                                        <p:strVal val="visible"/>
                                      </p:to>
                                    </p:set>
                                    <p:animEffect transition="in" filter="fade">
                                      <p:cBhvr>
                                        <p:cTn id="72" dur="500"/>
                                        <p:tgtEl>
                                          <p:spTgt spid="33">
                                            <p:txEl>
                                              <p:pRg st="0" end="0"/>
                                            </p:txEl>
                                          </p:spTgt>
                                        </p:tgtEl>
                                      </p:cBhvr>
                                    </p:animEffect>
                                    <p:anim calcmode="lin" valueType="num">
                                      <p:cBhvr>
                                        <p:cTn id="73"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33">
                                            <p:txEl>
                                              <p:pRg st="0" end="0"/>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34">
                                            <p:txEl>
                                              <p:pRg st="0" end="0"/>
                                            </p:txEl>
                                          </p:spTgt>
                                        </p:tgtEl>
                                        <p:attrNameLst>
                                          <p:attrName>style.visibility</p:attrName>
                                        </p:attrNameLst>
                                      </p:cBhvr>
                                      <p:to>
                                        <p:strVal val="visible"/>
                                      </p:to>
                                    </p:set>
                                    <p:animEffect transition="in" filter="fade">
                                      <p:cBhvr>
                                        <p:cTn id="77" dur="400"/>
                                        <p:tgtEl>
                                          <p:spTgt spid="34">
                                            <p:txEl>
                                              <p:pRg st="0" end="0"/>
                                            </p:txEl>
                                          </p:spTgt>
                                        </p:tgtEl>
                                      </p:cBhvr>
                                    </p:animEffect>
                                    <p:anim calcmode="lin" valueType="num">
                                      <p:cBhvr>
                                        <p:cTn id="78" dur="4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79" dur="400" fill="hold"/>
                                        <p:tgtEl>
                                          <p:spTgt spid="34">
                                            <p:txEl>
                                              <p:pRg st="0" end="0"/>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200"/>
                                  </p:stCondLst>
                                  <p:childTnLst>
                                    <p:set>
                                      <p:cBhvr>
                                        <p:cTn id="81" dur="1" fill="hold">
                                          <p:stCondLst>
                                            <p:cond delay="0"/>
                                          </p:stCondLst>
                                        </p:cTn>
                                        <p:tgtEl>
                                          <p:spTgt spid="35">
                                            <p:txEl>
                                              <p:pRg st="0" end="0"/>
                                            </p:txEl>
                                          </p:spTgt>
                                        </p:tgtEl>
                                        <p:attrNameLst>
                                          <p:attrName>style.visibility</p:attrName>
                                        </p:attrNameLst>
                                      </p:cBhvr>
                                      <p:to>
                                        <p:strVal val="visible"/>
                                      </p:to>
                                    </p:set>
                                    <p:animEffect transition="in" filter="fade">
                                      <p:cBhvr>
                                        <p:cTn id="82" dur="500"/>
                                        <p:tgtEl>
                                          <p:spTgt spid="35">
                                            <p:txEl>
                                              <p:pRg st="0" end="0"/>
                                            </p:txEl>
                                          </p:spTgt>
                                        </p:tgtEl>
                                      </p:cBhvr>
                                    </p:animEffect>
                                    <p:anim calcmode="lin" valueType="num">
                                      <p:cBhvr>
                                        <p:cTn id="8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4" dur="500" fill="hold"/>
                                        <p:tgtEl>
                                          <p:spTgt spid="35">
                                            <p:txEl>
                                              <p:pRg st="0" end="0"/>
                                            </p:txEl>
                                          </p:spTgt>
                                        </p:tgtEl>
                                        <p:attrNameLst>
                                          <p:attrName>ppt_y</p:attrName>
                                        </p:attrNameLst>
                                      </p:cBhvr>
                                      <p:tavLst>
                                        <p:tav tm="0">
                                          <p:val>
                                            <p:strVal val="#ppt_y+.1"/>
                                          </p:val>
                                        </p:tav>
                                        <p:tav tm="100000">
                                          <p:val>
                                            <p:strVal val="#ppt_y"/>
                                          </p:val>
                                        </p:tav>
                                      </p:tavLst>
                                    </p:anim>
                                  </p:childTnLst>
                                </p:cTn>
                              </p:par>
                              <p:par>
                                <p:cTn id="85" presetID="10" presetClass="entr" presetSubtype="0" fill="hold" grpId="0" nodeType="withEffect">
                                  <p:stCondLst>
                                    <p:cond delay="800"/>
                                  </p:stCondLst>
                                  <p:childTnLst>
                                    <p:set>
                                      <p:cBhvr>
                                        <p:cTn id="86" dur="1" fill="hold">
                                          <p:stCondLst>
                                            <p:cond delay="0"/>
                                          </p:stCondLst>
                                        </p:cTn>
                                        <p:tgtEl>
                                          <p:spTgt spid="36">
                                            <p:txEl>
                                              <p:pRg st="0" end="0"/>
                                            </p:txEl>
                                          </p:spTgt>
                                        </p:tgtEl>
                                        <p:attrNameLst>
                                          <p:attrName>style.visibility</p:attrName>
                                        </p:attrNameLst>
                                      </p:cBhvr>
                                      <p:to>
                                        <p:strVal val="visible"/>
                                      </p:to>
                                    </p:set>
                                    <p:animEffect transition="in" filter="fade">
                                      <p:cBhvr>
                                        <p:cTn id="87" dur="500"/>
                                        <p:tgtEl>
                                          <p:spTgt spid="36">
                                            <p:txEl>
                                              <p:pRg st="0" end="0"/>
                                            </p:txEl>
                                          </p:spTgt>
                                        </p:tgtEl>
                                      </p:cBhvr>
                                    </p:animEffect>
                                  </p:childTnLst>
                                </p:cTn>
                              </p:par>
                              <p:par>
                                <p:cTn id="88" presetID="10" presetClass="entr" presetSubtype="0" fill="hold" grpId="0" nodeType="withEffect">
                                  <p:stCondLst>
                                    <p:cond delay="800"/>
                                  </p:stCondLst>
                                  <p:childTnLst>
                                    <p:set>
                                      <p:cBhvr>
                                        <p:cTn id="89" dur="1" fill="hold">
                                          <p:stCondLst>
                                            <p:cond delay="0"/>
                                          </p:stCondLst>
                                        </p:cTn>
                                        <p:tgtEl>
                                          <p:spTgt spid="36">
                                            <p:txEl>
                                              <p:pRg st="2" end="2"/>
                                            </p:txEl>
                                          </p:spTgt>
                                        </p:tgtEl>
                                        <p:attrNameLst>
                                          <p:attrName>style.visibility</p:attrName>
                                        </p:attrNameLst>
                                      </p:cBhvr>
                                      <p:to>
                                        <p:strVal val="visible"/>
                                      </p:to>
                                    </p:set>
                                    <p:animEffect transition="in" filter="fade">
                                      <p:cBhvr>
                                        <p:cTn id="90" dur="50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3" grpId="0"/>
      <p:bldP spid="74" grpId="0"/>
      <p:bldP spid="79" grpId="0"/>
      <p:bldP spid="80" grpId="0"/>
      <p:bldP spid="81" grpId="0"/>
      <p:bldP spid="86" grpId="0"/>
      <p:bldP spid="87" grpId="0"/>
      <p:bldP spid="88" grpId="0"/>
      <p:bldP spid="25" grpId="0"/>
      <p:bldP spid="26" grpId="0"/>
      <p:bldP spid="27" grpId="0"/>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400"/>
                        <p:tgtEl>
                          <p:spTgt spid="32"/>
                        </p:tgtEl>
                      </p:cBhvr>
                    </p:animEffect>
                    <p:anim calcmode="lin" valueType="num">
                      <p:cBhvr>
                        <p:cTn dur="400" fill="hold"/>
                        <p:tgtEl>
                          <p:spTgt spid="32"/>
                        </p:tgtEl>
                        <p:attrNameLst>
                          <p:attrName>ppt_x</p:attrName>
                        </p:attrNameLst>
                      </p:cBhvr>
                      <p:tavLst>
                        <p:tav tm="0">
                          <p:val>
                            <p:strVal val="#ppt_x"/>
                          </p:val>
                        </p:tav>
                        <p:tav tm="100000">
                          <p:val>
                            <p:strVal val="#ppt_x"/>
                          </p:val>
                        </p:tav>
                      </p:tavLst>
                    </p:anim>
                    <p:anim calcmode="lin" valueType="num">
                      <p:cBhvr>
                        <p:cTn dur="400" fill="hold"/>
                        <p:tgtEl>
                          <p:spTgt spid="32"/>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42" presetClass="entr" presetSubtype="0"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anim calcmode="lin" valueType="num">
                      <p:cBhvr>
                        <p:cTn dur="500" fill="hold"/>
                        <p:tgtEl>
                          <p:spTgt spid="33"/>
                        </p:tgtEl>
                        <p:attrNameLst>
                          <p:attrName>ppt_x</p:attrName>
                        </p:attrNameLst>
                      </p:cBhvr>
                      <p:tavLst>
                        <p:tav tm="0">
                          <p:val>
                            <p:strVal val="#ppt_x"/>
                          </p:val>
                        </p:tav>
                        <p:tav tm="100000">
                          <p:val>
                            <p:strVal val="#ppt_x"/>
                          </p:val>
                        </p:tav>
                      </p:tavLst>
                    </p:anim>
                    <p:anim calcmode="lin" valueType="num">
                      <p:cBhvr>
                        <p:cTn dur="500" fill="hold"/>
                        <p:tgtEl>
                          <p:spTgt spid="33"/>
                        </p:tgtEl>
                        <p:attrNameLst>
                          <p:attrName>ppt_y</p:attrName>
                        </p:attrNameLst>
                      </p:cBhvr>
                      <p:tavLst>
                        <p:tav tm="0">
                          <p:val>
                            <p:strVal val="#ppt_y+.1"/>
                          </p:val>
                        </p:tav>
                        <p:tav tm="100000">
                          <p:val>
                            <p:strVal val="#ppt_y"/>
                          </p:val>
                        </p:tav>
                      </p:tavLst>
                    </p:anim>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400"/>
                        <p:tgtEl>
                          <p:spTgt spid="34"/>
                        </p:tgtEl>
                      </p:cBhvr>
                    </p:animEffect>
                    <p:anim calcmode="lin" valueType="num">
                      <p:cBhvr>
                        <p:cTn dur="400" fill="hold"/>
                        <p:tgtEl>
                          <p:spTgt spid="34"/>
                        </p:tgtEl>
                        <p:attrNameLst>
                          <p:attrName>ppt_x</p:attrName>
                        </p:attrNameLst>
                      </p:cBhvr>
                      <p:tavLst>
                        <p:tav tm="0">
                          <p:val>
                            <p:strVal val="#ppt_x"/>
                          </p:val>
                        </p:tav>
                        <p:tav tm="100000">
                          <p:val>
                            <p:strVal val="#ppt_x"/>
                          </p:val>
                        </p:tav>
                      </p:tavLst>
                    </p:anim>
                    <p:anim calcmode="lin" valueType="num">
                      <p:cBhvr>
                        <p:cTn dur="4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ext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 name="Text Placeholder 2"/>
          <p:cNvSpPr>
            <a:spLocks noGrp="1"/>
          </p:cNvSpPr>
          <p:nvPr>
            <p:ph type="body" sz="quarter" idx="16" hasCustomPrompt="1"/>
          </p:nvPr>
        </p:nvSpPr>
        <p:spPr>
          <a:xfrm>
            <a:off x="452438" y="1161914"/>
            <a:ext cx="8229600" cy="3812253"/>
          </a:xfrm>
          <a:prstGeom prst="rect">
            <a:avLst/>
          </a:prstGeom>
        </p:spPr>
        <p:txBody>
          <a:bodyPr vert="horz" lIns="95057" tIns="47529" rIns="95057" bIns="47529"/>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r>
              <a:rPr lang="en-US" dirty="0" err="1"/>
              <a:t>Proin</a:t>
            </a:r>
            <a:r>
              <a:rPr lang="en-US" dirty="0"/>
              <a:t> </a:t>
            </a:r>
            <a:r>
              <a:rPr lang="en-US" dirty="0" err="1"/>
              <a:t>commodo</a:t>
            </a:r>
            <a:r>
              <a:rPr lang="en-US" dirty="0"/>
              <a:t> </a:t>
            </a:r>
            <a:r>
              <a:rPr lang="en-US" dirty="0" err="1"/>
              <a:t>arcu</a:t>
            </a:r>
            <a:r>
              <a:rPr lang="en-US" dirty="0"/>
              <a:t> </a:t>
            </a:r>
            <a:r>
              <a:rPr lang="en-US" dirty="0" err="1"/>
              <a:t>nec</a:t>
            </a:r>
            <a:r>
              <a:rPr lang="en-US" dirty="0"/>
              <a:t> nisi </a:t>
            </a:r>
            <a:r>
              <a:rPr lang="en-US" dirty="0" err="1"/>
              <a:t>rhoncus</a:t>
            </a:r>
            <a:r>
              <a:rPr lang="en-US" dirty="0"/>
              <a:t> </a:t>
            </a:r>
            <a:r>
              <a:rPr lang="en-US" dirty="0" err="1"/>
              <a:t>dapibus</a:t>
            </a:r>
            <a:r>
              <a:rPr lang="en-US" dirty="0"/>
              <a:t>. </a:t>
            </a:r>
            <a:r>
              <a:rPr lang="en-US" dirty="0" err="1"/>
              <a:t>Praesent</a:t>
            </a:r>
            <a:r>
              <a:rPr lang="en-US" dirty="0"/>
              <a:t> </a:t>
            </a:r>
            <a:r>
              <a:rPr lang="en-US" dirty="0" err="1"/>
              <a:t>nec</a:t>
            </a:r>
            <a:r>
              <a:rPr lang="en-US" dirty="0"/>
              <a:t> </a:t>
            </a:r>
            <a:r>
              <a:rPr lang="en-US" dirty="0" err="1"/>
              <a:t>elit</a:t>
            </a:r>
            <a:r>
              <a:rPr lang="en-US" dirty="0"/>
              <a:t> non </a:t>
            </a:r>
            <a:r>
              <a:rPr lang="en-US" dirty="0" err="1"/>
              <a:t>metus</a:t>
            </a:r>
            <a:r>
              <a:rPr lang="en-US" dirty="0"/>
              <a:t> </a:t>
            </a:r>
            <a:r>
              <a:rPr lang="en-US" dirty="0" err="1"/>
              <a:t>mollis</a:t>
            </a:r>
            <a:r>
              <a:rPr lang="en-US" dirty="0"/>
              <a:t> </a:t>
            </a:r>
            <a:r>
              <a:rPr lang="en-US" dirty="0" err="1"/>
              <a:t>placerat</a:t>
            </a:r>
            <a:r>
              <a:rPr lang="en-US" dirty="0"/>
              <a:t>. </a:t>
            </a:r>
            <a:r>
              <a:rPr lang="en-US" dirty="0" err="1"/>
              <a:t>Vivamus</a:t>
            </a:r>
            <a:r>
              <a:rPr lang="en-US" dirty="0"/>
              <a:t> </a:t>
            </a:r>
            <a:r>
              <a:rPr lang="en-US" dirty="0" err="1"/>
              <a:t>porta</a:t>
            </a:r>
            <a:r>
              <a:rPr lang="en-US" dirty="0"/>
              <a:t> </a:t>
            </a:r>
            <a:r>
              <a:rPr lang="en-US" dirty="0" err="1"/>
              <a:t>pulvinar</a:t>
            </a:r>
            <a:r>
              <a:rPr lang="en-US" dirty="0"/>
              <a:t> </a:t>
            </a:r>
            <a:r>
              <a:rPr lang="en-US" dirty="0" err="1"/>
              <a:t>iaculis</a:t>
            </a:r>
            <a:r>
              <a:rPr lang="en-US" dirty="0"/>
              <a:t>. </a:t>
            </a:r>
            <a:r>
              <a:rPr lang="en-US" dirty="0" err="1"/>
              <a:t>Donec</a:t>
            </a:r>
            <a:r>
              <a:rPr lang="en-US" dirty="0"/>
              <a:t> </a:t>
            </a:r>
            <a:r>
              <a:rPr lang="en-US" dirty="0" err="1"/>
              <a:t>augue</a:t>
            </a:r>
            <a:r>
              <a:rPr lang="en-US" dirty="0"/>
              <a:t> </a:t>
            </a:r>
            <a:r>
              <a:rPr lang="en-US" dirty="0" err="1"/>
              <a:t>arcu</a:t>
            </a:r>
            <a:r>
              <a:rPr lang="en-US" dirty="0"/>
              <a:t>, </a:t>
            </a:r>
            <a:r>
              <a:rPr lang="en-US" dirty="0" err="1"/>
              <a:t>volutpat</a:t>
            </a:r>
            <a:r>
              <a:rPr lang="en-US" dirty="0"/>
              <a:t> </a:t>
            </a:r>
            <a:r>
              <a:rPr lang="en-US" dirty="0" err="1"/>
              <a:t>nec</a:t>
            </a:r>
            <a:r>
              <a:rPr lang="en-US" dirty="0"/>
              <a:t> </a:t>
            </a:r>
            <a:r>
              <a:rPr lang="en-US" dirty="0" err="1"/>
              <a:t>risus</a:t>
            </a:r>
            <a:r>
              <a:rPr lang="en-US" dirty="0"/>
              <a:t> </a:t>
            </a:r>
            <a:r>
              <a:rPr lang="en-US" dirty="0" err="1"/>
              <a:t>eget</a:t>
            </a:r>
            <a:r>
              <a:rPr lang="en-US" dirty="0"/>
              <a:t>, </a:t>
            </a:r>
            <a:r>
              <a:rPr lang="en-US" dirty="0" err="1"/>
              <a:t>finibus</a:t>
            </a:r>
            <a:r>
              <a:rPr lang="en-US" dirty="0"/>
              <a:t> </a:t>
            </a:r>
            <a:r>
              <a:rPr lang="en-US" dirty="0" err="1"/>
              <a:t>lacinia</a:t>
            </a:r>
            <a:r>
              <a:rPr lang="en-US" dirty="0"/>
              <a:t> ligula. </a:t>
            </a:r>
            <a:r>
              <a:rPr lang="en-US" dirty="0" err="1"/>
              <a:t>Curabitur</a:t>
            </a:r>
            <a:r>
              <a:rPr lang="en-US" dirty="0"/>
              <a:t> </a:t>
            </a:r>
            <a:r>
              <a:rPr lang="en-US" dirty="0" err="1"/>
              <a:t>bibendum</a:t>
            </a:r>
            <a:r>
              <a:rPr lang="en-US" dirty="0"/>
              <a:t> </a:t>
            </a:r>
            <a:r>
              <a:rPr lang="en-US" dirty="0" err="1"/>
              <a:t>arcu</a:t>
            </a:r>
            <a:r>
              <a:rPr lang="en-US" dirty="0"/>
              <a:t> sit </a:t>
            </a:r>
            <a:r>
              <a:rPr lang="en-US" dirty="0" err="1"/>
              <a:t>amet</a:t>
            </a:r>
            <a:r>
              <a:rPr lang="en-US" dirty="0"/>
              <a:t> </a:t>
            </a:r>
            <a:r>
              <a:rPr lang="en-US" dirty="0" err="1"/>
              <a:t>faucibus</a:t>
            </a:r>
            <a:r>
              <a:rPr lang="en-US" dirty="0"/>
              <a:t> </a:t>
            </a:r>
            <a:r>
              <a:rPr lang="en-US" dirty="0" err="1"/>
              <a:t>posuere</a:t>
            </a:r>
            <a:r>
              <a:rPr lang="en-US" dirty="0"/>
              <a:t>. </a:t>
            </a:r>
            <a:r>
              <a:rPr lang="en-US" dirty="0" err="1"/>
              <a:t>Donec</a:t>
            </a:r>
            <a:r>
              <a:rPr lang="en-US" dirty="0"/>
              <a:t> a </a:t>
            </a:r>
            <a:r>
              <a:rPr lang="en-US" dirty="0" err="1"/>
              <a:t>est</a:t>
            </a:r>
            <a:r>
              <a:rPr lang="en-US" dirty="0"/>
              <a:t> at </a:t>
            </a:r>
            <a:r>
              <a:rPr lang="en-US" dirty="0" err="1"/>
              <a:t>arcu</a:t>
            </a:r>
            <a:r>
              <a:rPr lang="en-US" dirty="0"/>
              <a:t> </a:t>
            </a:r>
            <a:r>
              <a:rPr lang="en-US" dirty="0" err="1"/>
              <a:t>congue</a:t>
            </a:r>
            <a:r>
              <a:rPr lang="en-US" dirty="0"/>
              <a:t> </a:t>
            </a:r>
            <a:r>
              <a:rPr lang="en-US" dirty="0" err="1"/>
              <a:t>congue</a:t>
            </a:r>
            <a:r>
              <a:rPr lang="en-US" dirty="0"/>
              <a:t> </a:t>
            </a:r>
            <a:r>
              <a:rPr lang="en-US" dirty="0" err="1"/>
              <a:t>vel</a:t>
            </a:r>
            <a:r>
              <a:rPr lang="en-US" dirty="0"/>
              <a:t> </a:t>
            </a:r>
            <a:r>
              <a:rPr lang="en-US" dirty="0" err="1"/>
              <a:t>eget</a:t>
            </a:r>
            <a:r>
              <a:rPr lang="en-US" dirty="0"/>
              <a:t> ex. </a:t>
            </a:r>
            <a:r>
              <a:rPr lang="en-US" dirty="0" err="1"/>
              <a:t>Duis</a:t>
            </a:r>
            <a:r>
              <a:rPr lang="en-US" dirty="0"/>
              <a:t> </a:t>
            </a:r>
            <a:r>
              <a:rPr lang="en-US" dirty="0" err="1"/>
              <a:t>auctor</a:t>
            </a:r>
            <a:r>
              <a:rPr lang="en-US" dirty="0"/>
              <a:t> </a:t>
            </a:r>
            <a:r>
              <a:rPr lang="en-US" dirty="0" err="1"/>
              <a:t>lectus</a:t>
            </a:r>
            <a:r>
              <a:rPr lang="en-US" dirty="0"/>
              <a:t> </a:t>
            </a:r>
            <a:r>
              <a:rPr lang="en-US" dirty="0" err="1"/>
              <a:t>maximus</a:t>
            </a:r>
            <a:r>
              <a:rPr lang="en-US" dirty="0"/>
              <a:t> </a:t>
            </a:r>
            <a:r>
              <a:rPr lang="en-US" dirty="0" err="1"/>
              <a:t>sapien</a:t>
            </a:r>
            <a:r>
              <a:rPr lang="en-US" dirty="0"/>
              <a:t> </a:t>
            </a:r>
            <a:r>
              <a:rPr lang="en-US" dirty="0" err="1"/>
              <a:t>suscipit</a:t>
            </a:r>
            <a:r>
              <a:rPr lang="en-US" dirty="0"/>
              <a:t> </a:t>
            </a:r>
            <a:r>
              <a:rPr lang="en-US" dirty="0" err="1"/>
              <a:t>interdum</a:t>
            </a:r>
            <a:r>
              <a:rPr lang="en-US" dirty="0"/>
              <a:t>.</a:t>
            </a:r>
          </a:p>
          <a:p>
            <a:pPr lvl="0"/>
            <a:endParaRPr lang="en-US" dirty="0"/>
          </a:p>
          <a:p>
            <a:pPr lvl="0"/>
            <a:r>
              <a:rPr lang="en-US" dirty="0" err="1"/>
              <a:t>Curabitur</a:t>
            </a:r>
            <a:r>
              <a:rPr lang="en-US" dirty="0"/>
              <a:t> </a:t>
            </a:r>
            <a:r>
              <a:rPr lang="en-US" dirty="0" err="1"/>
              <a:t>rhoncus</a:t>
            </a:r>
            <a:r>
              <a:rPr lang="en-US" dirty="0"/>
              <a:t>, </a:t>
            </a:r>
            <a:r>
              <a:rPr lang="en-US" dirty="0" err="1"/>
              <a:t>diam</a:t>
            </a:r>
            <a:r>
              <a:rPr lang="en-US" dirty="0"/>
              <a:t> </a:t>
            </a:r>
            <a:r>
              <a:rPr lang="en-US" dirty="0" err="1"/>
              <a:t>vel</a:t>
            </a:r>
            <a:r>
              <a:rPr lang="en-US" dirty="0"/>
              <a:t> </a:t>
            </a:r>
            <a:r>
              <a:rPr lang="en-US" dirty="0" err="1"/>
              <a:t>congue</a:t>
            </a:r>
            <a:r>
              <a:rPr lang="en-US" dirty="0"/>
              <a:t> </a:t>
            </a:r>
            <a:r>
              <a:rPr lang="en-US" dirty="0" err="1"/>
              <a:t>pulvinar</a:t>
            </a:r>
            <a:r>
              <a:rPr lang="en-US" dirty="0"/>
              <a:t>, </a:t>
            </a:r>
            <a:r>
              <a:rPr lang="en-US" dirty="0" err="1"/>
              <a:t>erat</a:t>
            </a:r>
            <a:r>
              <a:rPr lang="en-US" dirty="0"/>
              <a:t> </a:t>
            </a:r>
            <a:r>
              <a:rPr lang="en-US" dirty="0" err="1"/>
              <a:t>massa</a:t>
            </a:r>
            <a:r>
              <a:rPr lang="en-US" dirty="0"/>
              <a:t> </a:t>
            </a:r>
            <a:r>
              <a:rPr lang="en-US" dirty="0" err="1"/>
              <a:t>lacinia</a:t>
            </a:r>
            <a:r>
              <a:rPr lang="en-US" dirty="0"/>
              <a:t> </a:t>
            </a:r>
            <a:r>
              <a:rPr lang="en-US" dirty="0" err="1"/>
              <a:t>purus</a:t>
            </a:r>
            <a:r>
              <a:rPr lang="en-US" dirty="0"/>
              <a:t>, in </a:t>
            </a:r>
            <a:r>
              <a:rPr lang="en-US" dirty="0" err="1"/>
              <a:t>laoreet</a:t>
            </a:r>
            <a:r>
              <a:rPr lang="en-US" dirty="0"/>
              <a:t> </a:t>
            </a:r>
            <a:r>
              <a:rPr lang="en-US" dirty="0" err="1"/>
              <a:t>purus</a:t>
            </a:r>
            <a:r>
              <a:rPr lang="en-US" dirty="0"/>
              <a:t> </a:t>
            </a:r>
            <a:r>
              <a:rPr lang="en-US" dirty="0" err="1"/>
              <a:t>massa</a:t>
            </a:r>
            <a:r>
              <a:rPr lang="en-US" dirty="0"/>
              <a:t> in </a:t>
            </a:r>
            <a:r>
              <a:rPr lang="en-US" dirty="0" err="1"/>
              <a:t>nunc</a:t>
            </a:r>
            <a:r>
              <a:rPr lang="en-US" dirty="0"/>
              <a:t>. </a:t>
            </a:r>
            <a:r>
              <a:rPr lang="en-US" dirty="0" err="1"/>
              <a:t>Phasellus</a:t>
            </a:r>
            <a:r>
              <a:rPr lang="en-US" dirty="0"/>
              <a:t> </a:t>
            </a:r>
            <a:r>
              <a:rPr lang="en-US" dirty="0" err="1"/>
              <a:t>finibus</a:t>
            </a:r>
            <a:r>
              <a:rPr lang="en-US" dirty="0"/>
              <a:t> </a:t>
            </a:r>
            <a:r>
              <a:rPr lang="en-US" dirty="0" err="1"/>
              <a:t>malesuada</a:t>
            </a:r>
            <a:r>
              <a:rPr lang="en-US" dirty="0"/>
              <a:t> </a:t>
            </a:r>
            <a:r>
              <a:rPr lang="en-US" dirty="0" err="1"/>
              <a:t>lobortis</a:t>
            </a:r>
            <a:r>
              <a:rPr lang="en-US" dirty="0"/>
              <a:t>. </a:t>
            </a:r>
            <a:r>
              <a:rPr lang="en-US" dirty="0" err="1"/>
              <a:t>Sed</a:t>
            </a:r>
            <a:r>
              <a:rPr lang="en-US" dirty="0"/>
              <a:t> </a:t>
            </a:r>
            <a:r>
              <a:rPr lang="en-US" dirty="0" err="1"/>
              <a:t>quis</a:t>
            </a:r>
            <a:r>
              <a:rPr lang="en-US" dirty="0"/>
              <a:t> </a:t>
            </a:r>
            <a:r>
              <a:rPr lang="en-US" dirty="0" err="1"/>
              <a:t>tellus</a:t>
            </a:r>
            <a:r>
              <a:rPr lang="en-US" dirty="0"/>
              <a:t> id </a:t>
            </a:r>
            <a:r>
              <a:rPr lang="en-US" dirty="0" err="1"/>
              <a:t>nulla</a:t>
            </a:r>
            <a:r>
              <a:rPr lang="en-US" dirty="0"/>
              <a:t> </a:t>
            </a:r>
            <a:r>
              <a:rPr lang="en-US" dirty="0" err="1"/>
              <a:t>mollis</a:t>
            </a:r>
            <a:r>
              <a:rPr lang="en-US" dirty="0"/>
              <a:t> </a:t>
            </a:r>
            <a:r>
              <a:rPr lang="en-US" dirty="0" err="1"/>
              <a:t>iaculis</a:t>
            </a:r>
            <a:r>
              <a:rPr lang="en-US" dirty="0"/>
              <a:t>. Nam </a:t>
            </a:r>
            <a:r>
              <a:rPr lang="en-US" dirty="0" err="1"/>
              <a:t>nec</a:t>
            </a:r>
            <a:r>
              <a:rPr lang="en-US" dirty="0"/>
              <a:t> </a:t>
            </a:r>
            <a:r>
              <a:rPr lang="en-US" dirty="0" err="1"/>
              <a:t>auctor</a:t>
            </a:r>
            <a:r>
              <a:rPr lang="en-US" dirty="0"/>
              <a:t> </a:t>
            </a:r>
            <a:r>
              <a:rPr lang="en-US" dirty="0" err="1"/>
              <a:t>arcu</a:t>
            </a:r>
            <a:r>
              <a:rPr lang="en-US" dirty="0"/>
              <a:t>. </a:t>
            </a:r>
            <a:r>
              <a:rPr lang="en-US" dirty="0" err="1"/>
              <a:t>Aenean</a:t>
            </a:r>
            <a:r>
              <a:rPr lang="en-US" dirty="0"/>
              <a:t> </a:t>
            </a:r>
            <a:r>
              <a:rPr lang="en-US" dirty="0" err="1"/>
              <a:t>molestie</a:t>
            </a:r>
            <a:r>
              <a:rPr lang="en-US" dirty="0"/>
              <a:t> lacus </a:t>
            </a:r>
            <a:r>
              <a:rPr lang="en-US" dirty="0" err="1"/>
              <a:t>ut</a:t>
            </a:r>
            <a:r>
              <a:rPr lang="en-US" dirty="0"/>
              <a:t> </a:t>
            </a:r>
            <a:r>
              <a:rPr lang="en-US" dirty="0" err="1"/>
              <a:t>urna</a:t>
            </a:r>
            <a:r>
              <a:rPr lang="en-US" dirty="0"/>
              <a:t> </a:t>
            </a:r>
            <a:r>
              <a:rPr lang="en-US" dirty="0" err="1"/>
              <a:t>accumsan</a:t>
            </a:r>
            <a:r>
              <a:rPr lang="en-US" dirty="0"/>
              <a:t>, a </a:t>
            </a:r>
            <a:r>
              <a:rPr lang="en-US" dirty="0" err="1"/>
              <a:t>rhoncus</a:t>
            </a:r>
            <a:r>
              <a:rPr lang="en-US" dirty="0"/>
              <a:t> </a:t>
            </a:r>
            <a:r>
              <a:rPr lang="en-US" dirty="0" err="1"/>
              <a:t>orci</a:t>
            </a:r>
            <a:r>
              <a:rPr lang="en-US" dirty="0"/>
              <a:t> </a:t>
            </a:r>
            <a:r>
              <a:rPr lang="en-US" dirty="0" err="1"/>
              <a:t>rhoncus</a:t>
            </a:r>
            <a:r>
              <a:rPr lang="en-US" dirty="0"/>
              <a:t>. </a:t>
            </a:r>
            <a:r>
              <a:rPr lang="en-US" dirty="0" err="1"/>
              <a:t>Fusce</a:t>
            </a:r>
            <a:r>
              <a:rPr lang="en-US" dirty="0"/>
              <a:t> </a:t>
            </a:r>
            <a:r>
              <a:rPr lang="en-US" dirty="0" err="1"/>
              <a:t>orci</a:t>
            </a:r>
            <a:r>
              <a:rPr lang="en-US" dirty="0"/>
              <a:t> </a:t>
            </a:r>
            <a:r>
              <a:rPr lang="en-US" dirty="0" err="1"/>
              <a:t>velit</a:t>
            </a:r>
            <a:r>
              <a:rPr lang="en-US" dirty="0"/>
              <a:t>, </a:t>
            </a:r>
            <a:r>
              <a:rPr lang="en-US" dirty="0" err="1"/>
              <a:t>euismod</a:t>
            </a:r>
            <a:r>
              <a:rPr lang="en-US" dirty="0"/>
              <a:t> </a:t>
            </a:r>
            <a:r>
              <a:rPr lang="en-US" dirty="0" err="1"/>
              <a:t>quis</a:t>
            </a:r>
            <a:r>
              <a:rPr lang="en-US" dirty="0"/>
              <a:t> </a:t>
            </a:r>
            <a:r>
              <a:rPr lang="en-US" dirty="0" err="1"/>
              <a:t>pulvinar</a:t>
            </a:r>
            <a:r>
              <a:rPr lang="en-US" dirty="0"/>
              <a:t> ac, </a:t>
            </a:r>
            <a:r>
              <a:rPr lang="en-US" dirty="0" err="1"/>
              <a:t>ultrices</a:t>
            </a:r>
            <a:r>
              <a:rPr lang="en-US" dirty="0"/>
              <a:t> </a:t>
            </a:r>
            <a:r>
              <a:rPr lang="en-US" dirty="0" err="1"/>
              <a:t>vel</a:t>
            </a:r>
            <a:r>
              <a:rPr lang="en-US" dirty="0"/>
              <a:t> dui. </a:t>
            </a:r>
            <a:r>
              <a:rPr lang="en-US" dirty="0" err="1"/>
              <a:t>Praesent</a:t>
            </a:r>
            <a:r>
              <a:rPr lang="en-US" dirty="0"/>
              <a:t> </a:t>
            </a:r>
            <a:r>
              <a:rPr lang="en-US" dirty="0" err="1"/>
              <a:t>commodo</a:t>
            </a:r>
            <a:r>
              <a:rPr lang="en-US" dirty="0"/>
              <a:t>, </a:t>
            </a:r>
            <a:r>
              <a:rPr lang="en-US" dirty="0" err="1"/>
              <a:t>odio</a:t>
            </a:r>
            <a:r>
              <a:rPr lang="en-US" dirty="0"/>
              <a:t> </a:t>
            </a:r>
            <a:r>
              <a:rPr lang="en-US" dirty="0" err="1"/>
              <a:t>eu</a:t>
            </a:r>
            <a:r>
              <a:rPr lang="en-US" dirty="0"/>
              <a:t> </a:t>
            </a:r>
            <a:r>
              <a:rPr lang="en-US" dirty="0" err="1"/>
              <a:t>ullamcorper</a:t>
            </a:r>
            <a:r>
              <a:rPr lang="en-US" dirty="0"/>
              <a:t> </a:t>
            </a:r>
            <a:r>
              <a:rPr lang="en-US" dirty="0" err="1"/>
              <a:t>eleifend</a:t>
            </a:r>
            <a:r>
              <a:rPr lang="en-US" dirty="0"/>
              <a:t>, magna </a:t>
            </a:r>
            <a:r>
              <a:rPr lang="en-US" dirty="0" err="1"/>
              <a:t>metus</a:t>
            </a:r>
            <a:r>
              <a:rPr lang="en-US" dirty="0"/>
              <a:t> </a:t>
            </a:r>
            <a:r>
              <a:rPr lang="en-US" dirty="0" err="1"/>
              <a:t>euismod</a:t>
            </a:r>
            <a:r>
              <a:rPr lang="en-US" dirty="0"/>
              <a:t> </a:t>
            </a:r>
            <a:r>
              <a:rPr lang="en-US" dirty="0" err="1"/>
              <a:t>elit</a:t>
            </a:r>
            <a:r>
              <a:rPr lang="en-US" dirty="0"/>
              <a:t>, in </a:t>
            </a:r>
            <a:r>
              <a:rPr lang="en-US" dirty="0" err="1"/>
              <a:t>porttitor</a:t>
            </a:r>
            <a:r>
              <a:rPr lang="en-US" dirty="0"/>
              <a:t> </a:t>
            </a:r>
            <a:r>
              <a:rPr lang="en-US" dirty="0" err="1"/>
              <a:t>urna</a:t>
            </a:r>
            <a:r>
              <a:rPr lang="en-US" dirty="0"/>
              <a:t> </a:t>
            </a:r>
            <a:r>
              <a:rPr lang="en-US" dirty="0" err="1"/>
              <a:t>nisl</a:t>
            </a:r>
            <a:r>
              <a:rPr lang="en-US" dirty="0"/>
              <a:t> </a:t>
            </a:r>
            <a:r>
              <a:rPr lang="en-US" dirty="0" err="1"/>
              <a:t>ut</a:t>
            </a:r>
            <a:r>
              <a:rPr lang="en-US" dirty="0"/>
              <a:t> </a:t>
            </a:r>
            <a:r>
              <a:rPr lang="en-US" dirty="0" err="1"/>
              <a:t>nulla</a:t>
            </a:r>
            <a:r>
              <a:rPr lang="en-US" dirty="0"/>
              <a:t>. </a:t>
            </a:r>
            <a:r>
              <a:rPr lang="en-US" dirty="0" err="1"/>
              <a:t>Donec</a:t>
            </a:r>
            <a:r>
              <a:rPr lang="en-US" dirty="0"/>
              <a:t> </a:t>
            </a:r>
            <a:r>
              <a:rPr lang="en-US" dirty="0" err="1"/>
              <a:t>accumsan</a:t>
            </a:r>
            <a:r>
              <a:rPr lang="en-US" dirty="0"/>
              <a:t> </a:t>
            </a:r>
            <a:r>
              <a:rPr lang="en-US" dirty="0" err="1"/>
              <a:t>egestas</a:t>
            </a:r>
            <a:r>
              <a:rPr lang="en-US" dirty="0"/>
              <a:t> </a:t>
            </a:r>
            <a:r>
              <a:rPr lang="en-US" dirty="0" err="1"/>
              <a:t>nulla</a:t>
            </a:r>
            <a:r>
              <a:rPr lang="en-US" dirty="0"/>
              <a:t>, </a:t>
            </a:r>
            <a:r>
              <a:rPr lang="en-US" dirty="0" err="1"/>
              <a:t>ut</a:t>
            </a:r>
            <a:r>
              <a:rPr lang="en-US" dirty="0"/>
              <a:t> </a:t>
            </a:r>
            <a:r>
              <a:rPr lang="en-US" dirty="0" err="1"/>
              <a:t>sollicitudin</a:t>
            </a:r>
            <a:r>
              <a:rPr lang="en-US" dirty="0"/>
              <a:t> </a:t>
            </a:r>
            <a:r>
              <a:rPr lang="en-US" dirty="0" err="1"/>
              <a:t>nulla</a:t>
            </a:r>
            <a:r>
              <a:rPr lang="en-US" dirty="0"/>
              <a:t> </a:t>
            </a:r>
            <a:r>
              <a:rPr lang="en-US" dirty="0" err="1"/>
              <a:t>lacinia</a:t>
            </a:r>
            <a:r>
              <a:rPr lang="en-US" dirty="0"/>
              <a:t> ac. </a:t>
            </a:r>
            <a:r>
              <a:rPr lang="en-US" dirty="0" err="1"/>
              <a:t>Pellentesque</a:t>
            </a:r>
            <a:r>
              <a:rPr lang="en-US" dirty="0"/>
              <a:t> </a:t>
            </a:r>
            <a:r>
              <a:rPr lang="en-US" dirty="0" err="1"/>
              <a:t>felis</a:t>
            </a:r>
            <a:r>
              <a:rPr lang="en-US" dirty="0"/>
              <a:t> </a:t>
            </a:r>
            <a:r>
              <a:rPr lang="en-US" dirty="0" err="1"/>
              <a:t>est</a:t>
            </a:r>
            <a:r>
              <a:rPr lang="en-US" dirty="0"/>
              <a:t>, </a:t>
            </a:r>
            <a:r>
              <a:rPr lang="en-US" dirty="0" err="1"/>
              <a:t>tincidunt</a:t>
            </a:r>
            <a:r>
              <a:rPr lang="en-US" dirty="0"/>
              <a:t> et </a:t>
            </a:r>
            <a:r>
              <a:rPr lang="en-US" dirty="0" err="1"/>
              <a:t>suscipit</a:t>
            </a:r>
            <a:r>
              <a:rPr lang="en-US" dirty="0"/>
              <a:t> id, </a:t>
            </a:r>
            <a:r>
              <a:rPr lang="en-US" dirty="0" err="1"/>
              <a:t>rutrum</a:t>
            </a:r>
            <a:r>
              <a:rPr lang="en-US" dirty="0"/>
              <a:t> at </a:t>
            </a:r>
            <a:r>
              <a:rPr lang="en-US" dirty="0" err="1"/>
              <a:t>odio</a:t>
            </a:r>
            <a:r>
              <a:rPr lang="en-US" dirty="0"/>
              <a:t>. </a:t>
            </a:r>
            <a:r>
              <a:rPr lang="en-US" dirty="0" err="1"/>
              <a:t>Sed</a:t>
            </a:r>
            <a:r>
              <a:rPr lang="en-US" dirty="0"/>
              <a:t> </a:t>
            </a:r>
            <a:r>
              <a:rPr lang="en-US" dirty="0" err="1"/>
              <a:t>fringilla</a:t>
            </a:r>
            <a:r>
              <a:rPr lang="en-US" dirty="0"/>
              <a:t> </a:t>
            </a:r>
            <a:r>
              <a:rPr lang="en-US" dirty="0" err="1"/>
              <a:t>porttitor</a:t>
            </a:r>
            <a:r>
              <a:rPr lang="en-US" dirty="0"/>
              <a:t> </a:t>
            </a:r>
            <a:r>
              <a:rPr lang="en-US" dirty="0" err="1"/>
              <a:t>ipsum</a:t>
            </a:r>
            <a:r>
              <a:rPr lang="en-US" dirty="0"/>
              <a:t>. </a:t>
            </a:r>
            <a:r>
              <a:rPr lang="en-US" dirty="0" err="1"/>
              <a:t>Morbi</a:t>
            </a:r>
            <a:r>
              <a:rPr lang="en-US" dirty="0"/>
              <a:t> </a:t>
            </a:r>
            <a:r>
              <a:rPr lang="en-US" dirty="0" err="1"/>
              <a:t>cursus</a:t>
            </a:r>
            <a:r>
              <a:rPr lang="en-US" dirty="0"/>
              <a:t> </a:t>
            </a:r>
            <a:r>
              <a:rPr lang="en-US" dirty="0" err="1"/>
              <a:t>massa</a:t>
            </a:r>
            <a:r>
              <a:rPr lang="en-US" dirty="0"/>
              <a:t> </a:t>
            </a:r>
            <a:r>
              <a:rPr lang="en-US" dirty="0" err="1"/>
              <a:t>eget</a:t>
            </a:r>
            <a:r>
              <a:rPr lang="en-US" dirty="0"/>
              <a:t> </a:t>
            </a:r>
            <a:r>
              <a:rPr lang="en-US" dirty="0" err="1"/>
              <a:t>arcu</a:t>
            </a:r>
            <a:r>
              <a:rPr lang="en-US" dirty="0"/>
              <a:t> </a:t>
            </a:r>
            <a:r>
              <a:rPr lang="en-US" dirty="0" err="1"/>
              <a:t>hendrerit</a:t>
            </a:r>
            <a:r>
              <a:rPr lang="en-US" dirty="0"/>
              <a:t> </a:t>
            </a:r>
            <a:r>
              <a:rPr lang="en-US" dirty="0" err="1"/>
              <a:t>eleifend</a:t>
            </a:r>
            <a:r>
              <a:rPr lang="en-US" dirty="0"/>
              <a:t>. </a:t>
            </a:r>
            <a:r>
              <a:rPr lang="en-US" dirty="0" err="1"/>
              <a:t>Morbi</a:t>
            </a:r>
            <a:r>
              <a:rPr lang="en-US" dirty="0"/>
              <a:t> sit </a:t>
            </a:r>
            <a:r>
              <a:rPr lang="en-US" dirty="0" err="1"/>
              <a:t>amet</a:t>
            </a:r>
            <a:r>
              <a:rPr lang="en-US" dirty="0"/>
              <a:t> </a:t>
            </a:r>
            <a:r>
              <a:rPr lang="en-US" dirty="0" err="1"/>
              <a:t>accumsan</a:t>
            </a:r>
            <a:r>
              <a:rPr lang="en-US" dirty="0"/>
              <a:t> dui, </a:t>
            </a:r>
            <a:r>
              <a:rPr lang="en-US" dirty="0" err="1"/>
              <a:t>vel</a:t>
            </a:r>
            <a:r>
              <a:rPr lang="en-US" dirty="0"/>
              <a:t> tempus </a:t>
            </a:r>
            <a:r>
              <a:rPr lang="en-US" dirty="0" err="1"/>
              <a:t>urna</a:t>
            </a:r>
            <a:r>
              <a:rPr lang="en-US" dirty="0"/>
              <a:t>. </a:t>
            </a:r>
            <a:r>
              <a:rPr lang="en-US" dirty="0" err="1"/>
              <a:t>Cras</a:t>
            </a:r>
            <a:r>
              <a:rPr lang="en-US" dirty="0"/>
              <a:t> in </a:t>
            </a:r>
            <a:r>
              <a:rPr lang="en-US" dirty="0" err="1"/>
              <a:t>sapien</a:t>
            </a:r>
            <a:r>
              <a:rPr lang="en-US" dirty="0"/>
              <a:t> at </a:t>
            </a:r>
            <a:r>
              <a:rPr lang="en-US" dirty="0" err="1"/>
              <a:t>justo</a:t>
            </a:r>
            <a:r>
              <a:rPr lang="en-US" dirty="0"/>
              <a:t> </a:t>
            </a:r>
            <a:r>
              <a:rPr lang="en-US" dirty="0" err="1"/>
              <a:t>convallis</a:t>
            </a:r>
            <a:r>
              <a:rPr lang="en-US" dirty="0"/>
              <a:t> </a:t>
            </a:r>
            <a:r>
              <a:rPr lang="en-US" dirty="0" err="1"/>
              <a:t>lacinia</a:t>
            </a:r>
            <a:r>
              <a:rPr lang="en-US" dirty="0"/>
              <a:t> et in </a:t>
            </a:r>
            <a:r>
              <a:rPr lang="en-US" dirty="0" err="1"/>
              <a:t>felis</a:t>
            </a:r>
            <a:r>
              <a:rPr lang="en-US" dirty="0"/>
              <a:t>. </a:t>
            </a:r>
            <a:r>
              <a:rPr lang="en-US" dirty="0" err="1"/>
              <a:t>Vestibulum</a:t>
            </a:r>
            <a:r>
              <a:rPr lang="en-US" dirty="0"/>
              <a:t> </a:t>
            </a:r>
            <a:r>
              <a:rPr lang="en-US" dirty="0" err="1"/>
              <a:t>luctus</a:t>
            </a:r>
            <a:r>
              <a:rPr lang="en-US" dirty="0"/>
              <a:t>, </a:t>
            </a:r>
            <a:r>
              <a:rPr lang="en-US" dirty="0" err="1"/>
              <a:t>odio</a:t>
            </a:r>
            <a:r>
              <a:rPr lang="en-US" dirty="0"/>
              <a:t> non </a:t>
            </a:r>
            <a:r>
              <a:rPr lang="en-US" dirty="0" err="1"/>
              <a:t>accumsan</a:t>
            </a:r>
            <a:r>
              <a:rPr lang="en-US" dirty="0"/>
              <a:t> </a:t>
            </a:r>
            <a:r>
              <a:rPr lang="en-US" dirty="0" err="1"/>
              <a:t>eleifend</a:t>
            </a:r>
            <a:r>
              <a:rPr lang="en-US" dirty="0"/>
              <a:t>, </a:t>
            </a:r>
            <a:r>
              <a:rPr lang="en-US" dirty="0" err="1"/>
              <a:t>lectus</a:t>
            </a:r>
            <a:r>
              <a:rPr lang="en-US" dirty="0"/>
              <a:t> </a:t>
            </a:r>
            <a:r>
              <a:rPr lang="en-US" dirty="0" err="1"/>
              <a:t>metus</a:t>
            </a:r>
            <a:r>
              <a:rPr lang="en-US" dirty="0"/>
              <a:t> </a:t>
            </a:r>
            <a:r>
              <a:rPr lang="en-US" dirty="0" err="1"/>
              <a:t>rutrum</a:t>
            </a:r>
            <a:r>
              <a:rPr lang="en-US" dirty="0"/>
              <a:t> </a:t>
            </a:r>
            <a:r>
              <a:rPr lang="en-US" dirty="0" err="1"/>
              <a:t>orci</a:t>
            </a:r>
            <a:r>
              <a:rPr lang="en-US" dirty="0"/>
              <a:t>, </a:t>
            </a:r>
            <a:r>
              <a:rPr lang="en-US" dirty="0" err="1"/>
              <a:t>quis</a:t>
            </a:r>
            <a:r>
              <a:rPr lang="en-US" dirty="0"/>
              <a:t> </a:t>
            </a:r>
            <a:r>
              <a:rPr lang="en-US" dirty="0" err="1"/>
              <a:t>molestie</a:t>
            </a:r>
            <a:r>
              <a:rPr lang="en-US" dirty="0"/>
              <a:t> </a:t>
            </a:r>
            <a:r>
              <a:rPr lang="en-US" dirty="0" err="1"/>
              <a:t>enim</a:t>
            </a:r>
            <a:r>
              <a:rPr lang="en-US" dirty="0"/>
              <a:t> </a:t>
            </a:r>
            <a:r>
              <a:rPr lang="en-US" dirty="0" err="1"/>
              <a:t>augue</a:t>
            </a:r>
            <a:r>
              <a:rPr lang="en-US" dirty="0"/>
              <a:t> in </a:t>
            </a:r>
            <a:r>
              <a:rPr lang="en-US" dirty="0" err="1"/>
              <a:t>lorem</a:t>
            </a:r>
            <a:r>
              <a:rPr lang="en-US" dirty="0"/>
              <a:t>. </a:t>
            </a:r>
            <a:r>
              <a:rPr lang="en-US" dirty="0" err="1"/>
              <a:t>Vestibulum</a:t>
            </a:r>
            <a:r>
              <a:rPr lang="en-US" dirty="0"/>
              <a:t> </a:t>
            </a:r>
            <a:r>
              <a:rPr lang="en-US" dirty="0" err="1"/>
              <a:t>volutpat</a:t>
            </a:r>
            <a:r>
              <a:rPr lang="en-US" dirty="0"/>
              <a:t> </a:t>
            </a:r>
            <a:r>
              <a:rPr lang="en-US" dirty="0" err="1"/>
              <a:t>sagittis</a:t>
            </a:r>
            <a:r>
              <a:rPr lang="en-US" dirty="0"/>
              <a:t> quam </a:t>
            </a:r>
            <a:r>
              <a:rPr lang="en-US" dirty="0" err="1"/>
              <a:t>varius</a:t>
            </a:r>
            <a:r>
              <a:rPr lang="en-US" dirty="0"/>
              <a:t> </a:t>
            </a:r>
            <a:r>
              <a:rPr lang="en-US" dirty="0" err="1"/>
              <a:t>facilisis</a:t>
            </a:r>
            <a:r>
              <a:rPr lang="en-US" dirty="0"/>
              <a:t>.</a:t>
            </a:r>
          </a:p>
          <a:p>
            <a:pPr lvl="0"/>
            <a:endParaRPr lang="en-US" dirty="0"/>
          </a:p>
          <a:p>
            <a:pPr lvl="0"/>
            <a:r>
              <a:rPr lang="en-US" dirty="0" err="1"/>
              <a:t>Donec</a:t>
            </a:r>
            <a:r>
              <a:rPr lang="en-US" dirty="0"/>
              <a:t> ligula </a:t>
            </a:r>
            <a:r>
              <a:rPr lang="en-US" dirty="0" err="1"/>
              <a:t>diam</a:t>
            </a:r>
            <a:r>
              <a:rPr lang="en-US" dirty="0"/>
              <a:t>, </a:t>
            </a:r>
            <a:r>
              <a:rPr lang="en-US" dirty="0" err="1"/>
              <a:t>tincidunt</a:t>
            </a:r>
            <a:r>
              <a:rPr lang="en-US" dirty="0"/>
              <a:t> id </a:t>
            </a:r>
            <a:r>
              <a:rPr lang="en-US" dirty="0" err="1"/>
              <a:t>nisl</a:t>
            </a:r>
            <a:r>
              <a:rPr lang="en-US" dirty="0"/>
              <a:t> </a:t>
            </a:r>
            <a:r>
              <a:rPr lang="en-US" dirty="0" err="1"/>
              <a:t>vel</a:t>
            </a:r>
            <a:r>
              <a:rPr lang="en-US" dirty="0"/>
              <a:t>, </a:t>
            </a:r>
            <a:r>
              <a:rPr lang="en-US" dirty="0" err="1"/>
              <a:t>accumsan</a:t>
            </a:r>
            <a:r>
              <a:rPr lang="en-US" dirty="0"/>
              <a:t> </a:t>
            </a:r>
            <a:r>
              <a:rPr lang="en-US" dirty="0" err="1"/>
              <a:t>placerat</a:t>
            </a:r>
            <a:r>
              <a:rPr lang="en-US" dirty="0"/>
              <a:t> </a:t>
            </a:r>
            <a:r>
              <a:rPr lang="en-US" dirty="0" err="1"/>
              <a:t>velit</a:t>
            </a:r>
            <a:r>
              <a:rPr lang="en-US" dirty="0"/>
              <a:t>. </a:t>
            </a:r>
            <a:r>
              <a:rPr lang="en-US" dirty="0" err="1"/>
              <a:t>Nullam</a:t>
            </a:r>
            <a:r>
              <a:rPr lang="en-US" dirty="0"/>
              <a:t> </a:t>
            </a:r>
            <a:r>
              <a:rPr lang="en-US" dirty="0" err="1"/>
              <a:t>sagittis</a:t>
            </a:r>
            <a:r>
              <a:rPr lang="en-US" dirty="0"/>
              <a:t> </a:t>
            </a:r>
            <a:r>
              <a:rPr lang="en-US" dirty="0" err="1"/>
              <a:t>feugiat</a:t>
            </a:r>
            <a:r>
              <a:rPr lang="en-US" dirty="0"/>
              <a:t> </a:t>
            </a:r>
            <a:r>
              <a:rPr lang="en-US" dirty="0" err="1"/>
              <a:t>erat</a:t>
            </a:r>
            <a:r>
              <a:rPr lang="en-US" dirty="0"/>
              <a:t>, </a:t>
            </a:r>
            <a:r>
              <a:rPr lang="en-US" dirty="0" err="1"/>
              <a:t>vel</a:t>
            </a:r>
            <a:r>
              <a:rPr lang="en-US" dirty="0"/>
              <a:t> </a:t>
            </a:r>
            <a:r>
              <a:rPr lang="en-US" dirty="0" err="1"/>
              <a:t>vestibulum</a:t>
            </a:r>
            <a:r>
              <a:rPr lang="en-US" dirty="0"/>
              <a:t> </a:t>
            </a:r>
            <a:r>
              <a:rPr lang="en-US" dirty="0" err="1"/>
              <a:t>lorem</a:t>
            </a:r>
            <a:r>
              <a:rPr lang="en-US" dirty="0"/>
              <a:t> </a:t>
            </a:r>
            <a:r>
              <a:rPr lang="en-US" dirty="0" err="1"/>
              <a:t>facilisis</a:t>
            </a:r>
            <a:r>
              <a:rPr lang="en-US" dirty="0"/>
              <a:t> vitae. </a:t>
            </a:r>
            <a:r>
              <a:rPr lang="en-US" dirty="0" err="1"/>
              <a:t>Duis</a:t>
            </a:r>
            <a:r>
              <a:rPr lang="en-US" dirty="0"/>
              <a:t> </a:t>
            </a:r>
            <a:r>
              <a:rPr lang="en-US" dirty="0" err="1"/>
              <a:t>molestie</a:t>
            </a:r>
            <a:r>
              <a:rPr lang="en-US" dirty="0"/>
              <a:t> </a:t>
            </a:r>
            <a:r>
              <a:rPr lang="en-US" dirty="0" err="1"/>
              <a:t>urna</a:t>
            </a:r>
            <a:r>
              <a:rPr lang="en-US" dirty="0"/>
              <a:t> </a:t>
            </a:r>
            <a:r>
              <a:rPr lang="en-US" dirty="0" err="1"/>
              <a:t>enim</a:t>
            </a:r>
            <a:r>
              <a:rPr lang="en-US" dirty="0"/>
              <a:t>, </a:t>
            </a:r>
            <a:r>
              <a:rPr lang="en-US" dirty="0" err="1"/>
              <a:t>vel</a:t>
            </a:r>
            <a:r>
              <a:rPr lang="en-US" dirty="0"/>
              <a:t> </a:t>
            </a:r>
            <a:r>
              <a:rPr lang="en-US" dirty="0" err="1"/>
              <a:t>scelerisque</a:t>
            </a:r>
            <a:r>
              <a:rPr lang="en-US" dirty="0"/>
              <a:t> </a:t>
            </a:r>
            <a:r>
              <a:rPr lang="en-US" dirty="0" err="1"/>
              <a:t>arcu</a:t>
            </a:r>
            <a:r>
              <a:rPr lang="en-US" dirty="0"/>
              <a:t> </a:t>
            </a:r>
            <a:r>
              <a:rPr lang="en-US" dirty="0" err="1"/>
              <a:t>feugiat</a:t>
            </a:r>
            <a:r>
              <a:rPr lang="en-US" dirty="0"/>
              <a:t> </a:t>
            </a:r>
            <a:r>
              <a:rPr lang="en-US" dirty="0" err="1"/>
              <a:t>eget</a:t>
            </a:r>
            <a:r>
              <a:rPr lang="en-US" dirty="0"/>
              <a:t>. </a:t>
            </a:r>
            <a:r>
              <a:rPr lang="en-US" dirty="0" err="1"/>
              <a:t>Curabitur</a:t>
            </a:r>
            <a:r>
              <a:rPr lang="en-US" dirty="0"/>
              <a:t> </a:t>
            </a:r>
            <a:r>
              <a:rPr lang="en-US" dirty="0" err="1"/>
              <a:t>lobortis</a:t>
            </a:r>
            <a:r>
              <a:rPr lang="en-US" dirty="0"/>
              <a:t>, </a:t>
            </a:r>
            <a:r>
              <a:rPr lang="en-US" dirty="0" err="1"/>
              <a:t>nulla</a:t>
            </a:r>
            <a:r>
              <a:rPr lang="en-US" dirty="0"/>
              <a:t> </a:t>
            </a:r>
            <a:r>
              <a:rPr lang="en-US" dirty="0" err="1"/>
              <a:t>vel</a:t>
            </a:r>
            <a:r>
              <a:rPr lang="en-US" dirty="0"/>
              <a:t> </a:t>
            </a:r>
            <a:r>
              <a:rPr lang="en-US" dirty="0" err="1"/>
              <a:t>dignissim</a:t>
            </a:r>
            <a:r>
              <a:rPr lang="en-US" dirty="0"/>
              <a:t> </a:t>
            </a:r>
            <a:r>
              <a:rPr lang="en-US" dirty="0" err="1"/>
              <a:t>consequat</a:t>
            </a:r>
            <a:r>
              <a:rPr lang="en-US" dirty="0"/>
              <a:t>, </a:t>
            </a:r>
            <a:r>
              <a:rPr lang="en-US" dirty="0" err="1"/>
              <a:t>odio</a:t>
            </a:r>
            <a:r>
              <a:rPr lang="en-US" dirty="0"/>
              <a:t> </a:t>
            </a:r>
            <a:r>
              <a:rPr lang="en-US" dirty="0" err="1"/>
              <a:t>libero</a:t>
            </a:r>
            <a:r>
              <a:rPr lang="en-US" dirty="0"/>
              <a:t> </a:t>
            </a:r>
            <a:r>
              <a:rPr lang="en-US" dirty="0" err="1"/>
              <a:t>pellentesque</a:t>
            </a:r>
            <a:r>
              <a:rPr lang="en-US" dirty="0"/>
              <a:t> </a:t>
            </a:r>
            <a:r>
              <a:rPr lang="en-US" dirty="0" err="1"/>
              <a:t>nunc</a:t>
            </a:r>
            <a:r>
              <a:rPr lang="en-US" dirty="0"/>
              <a:t>, sit </a:t>
            </a:r>
            <a:r>
              <a:rPr lang="en-US" dirty="0" err="1"/>
              <a:t>amet</a:t>
            </a:r>
            <a:r>
              <a:rPr lang="en-US" dirty="0"/>
              <a:t> </a:t>
            </a:r>
            <a:r>
              <a:rPr lang="en-US" dirty="0" err="1"/>
              <a:t>feugiat</a:t>
            </a:r>
            <a:r>
              <a:rPr lang="en-US" dirty="0"/>
              <a:t> </a:t>
            </a:r>
            <a:r>
              <a:rPr lang="en-US" dirty="0" err="1"/>
              <a:t>justo</a:t>
            </a:r>
            <a:r>
              <a:rPr lang="en-US" dirty="0"/>
              <a:t> </a:t>
            </a:r>
            <a:r>
              <a:rPr lang="en-US" dirty="0" err="1"/>
              <a:t>metus</a:t>
            </a:r>
            <a:r>
              <a:rPr lang="en-US" dirty="0"/>
              <a:t> </a:t>
            </a:r>
            <a:r>
              <a:rPr lang="en-US" dirty="0" err="1"/>
              <a:t>nec</a:t>
            </a:r>
            <a:r>
              <a:rPr lang="en-US" dirty="0"/>
              <a:t> </a:t>
            </a:r>
            <a:r>
              <a:rPr lang="en-US" dirty="0" err="1"/>
              <a:t>neque</a:t>
            </a:r>
            <a:r>
              <a:rPr lang="en-US" dirty="0"/>
              <a:t>. </a:t>
            </a:r>
            <a:r>
              <a:rPr lang="en-US" dirty="0" err="1"/>
              <a:t>Donec</a:t>
            </a:r>
            <a:r>
              <a:rPr lang="en-US" dirty="0"/>
              <a:t> non ante ac </a:t>
            </a:r>
            <a:r>
              <a:rPr lang="en-US" dirty="0" err="1"/>
              <a:t>orci</a:t>
            </a:r>
            <a:r>
              <a:rPr lang="en-US" dirty="0"/>
              <a:t> </a:t>
            </a:r>
            <a:r>
              <a:rPr lang="en-US" dirty="0" err="1"/>
              <a:t>elementum</a:t>
            </a:r>
            <a:r>
              <a:rPr lang="en-US" dirty="0"/>
              <a:t> </a:t>
            </a:r>
            <a:r>
              <a:rPr lang="en-US" dirty="0" err="1"/>
              <a:t>iaculis</a:t>
            </a:r>
            <a:r>
              <a:rPr lang="en-US" dirty="0"/>
              <a:t> </a:t>
            </a:r>
            <a:r>
              <a:rPr lang="en-US" dirty="0" err="1"/>
              <a:t>consequat</a:t>
            </a:r>
            <a:r>
              <a:rPr lang="en-US" dirty="0"/>
              <a:t> in </a:t>
            </a:r>
            <a:r>
              <a:rPr lang="en-US" dirty="0" err="1"/>
              <a:t>metus</a:t>
            </a:r>
            <a:r>
              <a:rPr lang="en-US" dirty="0"/>
              <a:t>. </a:t>
            </a:r>
            <a:r>
              <a:rPr lang="en-US" dirty="0" err="1"/>
              <a:t>Interdum</a:t>
            </a:r>
            <a:r>
              <a:rPr lang="en-US" dirty="0"/>
              <a:t> et </a:t>
            </a:r>
            <a:r>
              <a:rPr lang="en-US" dirty="0" err="1"/>
              <a:t>malesuada</a:t>
            </a:r>
            <a:r>
              <a:rPr lang="en-US" dirty="0"/>
              <a:t> fames ac ante </a:t>
            </a:r>
            <a:r>
              <a:rPr lang="en-US" dirty="0" err="1"/>
              <a:t>ipsum</a:t>
            </a:r>
            <a:r>
              <a:rPr lang="en-US" dirty="0"/>
              <a:t> </a:t>
            </a:r>
            <a:r>
              <a:rPr lang="en-US" dirty="0" err="1"/>
              <a:t>primis</a:t>
            </a:r>
            <a:r>
              <a:rPr lang="en-US" dirty="0"/>
              <a:t> in </a:t>
            </a:r>
            <a:r>
              <a:rPr lang="en-US" dirty="0" err="1"/>
              <a:t>faucibus</a:t>
            </a:r>
            <a:r>
              <a:rPr lang="en-US" dirty="0"/>
              <a:t>. </a:t>
            </a:r>
            <a:r>
              <a:rPr lang="en-US" dirty="0" err="1"/>
              <a:t>Mauris</a:t>
            </a:r>
            <a:r>
              <a:rPr lang="en-US" dirty="0"/>
              <a:t> </a:t>
            </a:r>
            <a:r>
              <a:rPr lang="en-US" dirty="0" err="1"/>
              <a:t>volutpat</a:t>
            </a:r>
            <a:r>
              <a:rPr lang="en-US" dirty="0"/>
              <a:t> </a:t>
            </a:r>
            <a:r>
              <a:rPr lang="en-US" dirty="0" err="1"/>
              <a:t>aliquet</a:t>
            </a:r>
            <a:r>
              <a:rPr lang="en-US" dirty="0"/>
              <a:t> </a:t>
            </a:r>
            <a:r>
              <a:rPr lang="en-US" dirty="0" err="1"/>
              <a:t>imperdiet</a:t>
            </a:r>
            <a:r>
              <a:rPr lang="en-US" dirty="0"/>
              <a:t>. </a:t>
            </a:r>
            <a:r>
              <a:rPr lang="en-US" dirty="0" err="1"/>
              <a:t>Suspendisse</a:t>
            </a:r>
            <a:r>
              <a:rPr lang="en-US" dirty="0"/>
              <a:t> </a:t>
            </a:r>
            <a:r>
              <a:rPr lang="en-US" dirty="0" err="1"/>
              <a:t>ultrices</a:t>
            </a:r>
            <a:r>
              <a:rPr lang="en-US" dirty="0"/>
              <a:t> lacus id </a:t>
            </a:r>
            <a:r>
              <a:rPr lang="en-US" dirty="0" err="1"/>
              <a:t>est</a:t>
            </a:r>
            <a:r>
              <a:rPr lang="en-US" dirty="0"/>
              <a:t> </a:t>
            </a:r>
            <a:r>
              <a:rPr lang="en-US" dirty="0" err="1"/>
              <a:t>viverra</a:t>
            </a:r>
            <a:r>
              <a:rPr lang="en-US" dirty="0"/>
              <a:t>, at </a:t>
            </a:r>
            <a:r>
              <a:rPr lang="en-US" dirty="0" err="1"/>
              <a:t>porttitor</a:t>
            </a:r>
            <a:r>
              <a:rPr lang="en-US" dirty="0"/>
              <a:t> </a:t>
            </a:r>
            <a:r>
              <a:rPr lang="en-US" dirty="0" err="1"/>
              <a:t>metus</a:t>
            </a:r>
            <a:r>
              <a:rPr lang="en-US" dirty="0"/>
              <a:t> </a:t>
            </a:r>
            <a:r>
              <a:rPr lang="en-US" dirty="0" err="1"/>
              <a:t>facilisis</a:t>
            </a:r>
            <a:r>
              <a:rPr lang="en-US" dirty="0"/>
              <a:t>. </a:t>
            </a:r>
            <a:r>
              <a:rPr lang="en-US" dirty="0" err="1"/>
              <a:t>Nullam</a:t>
            </a:r>
            <a:r>
              <a:rPr lang="en-US" dirty="0"/>
              <a:t> dolor </a:t>
            </a:r>
            <a:r>
              <a:rPr lang="en-US" dirty="0" err="1"/>
              <a:t>sapien</a:t>
            </a:r>
            <a:r>
              <a:rPr lang="en-US" dirty="0"/>
              <a:t>, </a:t>
            </a:r>
            <a:r>
              <a:rPr lang="en-US" dirty="0" err="1"/>
              <a:t>hendrerit</a:t>
            </a:r>
            <a:r>
              <a:rPr lang="en-US" dirty="0"/>
              <a:t> sit </a:t>
            </a:r>
            <a:r>
              <a:rPr lang="en-US" dirty="0" err="1"/>
              <a:t>amet</a:t>
            </a:r>
            <a:r>
              <a:rPr lang="en-US" dirty="0"/>
              <a:t> </a:t>
            </a:r>
            <a:r>
              <a:rPr lang="en-US" dirty="0" err="1"/>
              <a:t>tellus</a:t>
            </a:r>
            <a:r>
              <a:rPr lang="en-US" dirty="0"/>
              <a:t> </a:t>
            </a:r>
            <a:r>
              <a:rPr lang="en-US" dirty="0" err="1"/>
              <a:t>tristique</a:t>
            </a:r>
            <a:r>
              <a:rPr lang="en-US" dirty="0"/>
              <a:t>, </a:t>
            </a:r>
            <a:r>
              <a:rPr lang="en-US" dirty="0" err="1"/>
              <a:t>tempor</a:t>
            </a:r>
            <a:r>
              <a:rPr lang="en-US" dirty="0"/>
              <a:t> </a:t>
            </a:r>
            <a:r>
              <a:rPr lang="en-US" dirty="0" err="1"/>
              <a:t>iaculis</a:t>
            </a:r>
            <a:r>
              <a:rPr lang="en-US" dirty="0"/>
              <a:t> </a:t>
            </a:r>
            <a:r>
              <a:rPr lang="en-US" dirty="0" err="1"/>
              <a:t>urna</a:t>
            </a:r>
            <a:r>
              <a:rPr lang="en-US" dirty="0"/>
              <a:t>. </a:t>
            </a:r>
            <a:r>
              <a:rPr lang="en-US" dirty="0" err="1"/>
              <a:t>Nulla</a:t>
            </a:r>
            <a:r>
              <a:rPr lang="en-US" dirty="0"/>
              <a:t> a </a:t>
            </a:r>
            <a:r>
              <a:rPr lang="en-US" dirty="0" err="1"/>
              <a:t>aliquam</a:t>
            </a:r>
            <a:r>
              <a:rPr lang="en-US" dirty="0"/>
              <a:t> magna. </a:t>
            </a:r>
            <a:r>
              <a:rPr lang="en-US" dirty="0" err="1"/>
              <a:t>Donec</a:t>
            </a:r>
            <a:r>
              <a:rPr lang="en-US" dirty="0"/>
              <a:t> </a:t>
            </a:r>
            <a:r>
              <a:rPr lang="en-US" dirty="0" err="1"/>
              <a:t>eget</a:t>
            </a:r>
            <a:r>
              <a:rPr lang="en-US" dirty="0"/>
              <a:t> </a:t>
            </a:r>
            <a:r>
              <a:rPr lang="en-US" dirty="0" err="1"/>
              <a:t>felis</a:t>
            </a:r>
            <a:r>
              <a:rPr lang="en-US" dirty="0"/>
              <a:t> in </a:t>
            </a:r>
            <a:r>
              <a:rPr lang="en-US" dirty="0" err="1"/>
              <a:t>felis</a:t>
            </a:r>
            <a:r>
              <a:rPr lang="en-US" dirty="0"/>
              <a:t> </a:t>
            </a:r>
            <a:r>
              <a:rPr lang="en-US" dirty="0" err="1"/>
              <a:t>lacinia</a:t>
            </a:r>
            <a:r>
              <a:rPr lang="en-US" dirty="0"/>
              <a:t> </a:t>
            </a:r>
            <a:r>
              <a:rPr lang="en-US" dirty="0" err="1"/>
              <a:t>porttitor</a:t>
            </a:r>
            <a:r>
              <a:rPr lang="en-US" dirty="0"/>
              <a:t>. </a:t>
            </a:r>
            <a:r>
              <a:rPr lang="en-US" dirty="0" err="1"/>
              <a:t>Proin</a:t>
            </a:r>
            <a:r>
              <a:rPr lang="en-US" dirty="0"/>
              <a:t> </a:t>
            </a:r>
            <a:r>
              <a:rPr lang="en-US" dirty="0" err="1"/>
              <a:t>sollicitudin</a:t>
            </a:r>
            <a:r>
              <a:rPr lang="en-US" dirty="0"/>
              <a:t> ante id </a:t>
            </a:r>
            <a:r>
              <a:rPr lang="en-US" dirty="0" err="1"/>
              <a:t>nisl</a:t>
            </a:r>
            <a:r>
              <a:rPr lang="en-US" dirty="0"/>
              <a:t> </a:t>
            </a:r>
            <a:r>
              <a:rPr lang="en-US" dirty="0" err="1"/>
              <a:t>imperdiet</a:t>
            </a:r>
            <a:r>
              <a:rPr lang="en-US" dirty="0"/>
              <a:t> </a:t>
            </a:r>
            <a:r>
              <a:rPr lang="en-US" dirty="0" err="1"/>
              <a:t>euismod</a:t>
            </a:r>
            <a:r>
              <a:rPr lang="en-US" dirty="0"/>
              <a:t>. </a:t>
            </a:r>
            <a:r>
              <a:rPr lang="en-US" dirty="0" err="1"/>
              <a:t>Aenean</a:t>
            </a:r>
            <a:r>
              <a:rPr lang="en-US" dirty="0"/>
              <a:t> </a:t>
            </a:r>
            <a:r>
              <a:rPr lang="en-US" dirty="0" err="1"/>
              <a:t>vestibulum</a:t>
            </a:r>
            <a:r>
              <a:rPr lang="en-US" dirty="0"/>
              <a:t> non </a:t>
            </a:r>
            <a:r>
              <a:rPr lang="en-US" dirty="0" err="1"/>
              <a:t>metus</a:t>
            </a:r>
            <a:r>
              <a:rPr lang="en-US" dirty="0"/>
              <a:t> vitae </a:t>
            </a:r>
            <a:r>
              <a:rPr lang="en-US" dirty="0" err="1"/>
              <a:t>rutrum</a:t>
            </a:r>
            <a:r>
              <a:rPr lang="en-US" dirty="0"/>
              <a:t>. </a:t>
            </a:r>
            <a:r>
              <a:rPr lang="en-US" dirty="0" err="1"/>
              <a:t>Cras</a:t>
            </a:r>
            <a:r>
              <a:rPr lang="en-US" dirty="0"/>
              <a:t> </a:t>
            </a:r>
            <a:r>
              <a:rPr lang="en-US" dirty="0" err="1"/>
              <a:t>varius</a:t>
            </a:r>
            <a:r>
              <a:rPr lang="en-US" dirty="0"/>
              <a:t> </a:t>
            </a:r>
            <a:r>
              <a:rPr lang="en-US" dirty="0" err="1"/>
              <a:t>condimentum</a:t>
            </a:r>
            <a:r>
              <a:rPr lang="en-US" dirty="0"/>
              <a:t> </a:t>
            </a:r>
            <a:r>
              <a:rPr lang="en-US" dirty="0" err="1"/>
              <a:t>diam</a:t>
            </a:r>
            <a:r>
              <a:rPr lang="en-US" dirty="0"/>
              <a:t>, </a:t>
            </a:r>
            <a:r>
              <a:rPr lang="en-US" dirty="0" err="1"/>
              <a:t>quis</a:t>
            </a:r>
            <a:r>
              <a:rPr lang="en-US" dirty="0"/>
              <a:t> </a:t>
            </a:r>
            <a:r>
              <a:rPr lang="en-US" dirty="0" err="1"/>
              <a:t>euismod</a:t>
            </a:r>
            <a:r>
              <a:rPr lang="en-US" dirty="0"/>
              <a:t> </a:t>
            </a:r>
            <a:r>
              <a:rPr lang="en-US" dirty="0" err="1"/>
              <a:t>erat</a:t>
            </a:r>
            <a:r>
              <a:rPr lang="en-US" dirty="0"/>
              <a:t> </a:t>
            </a:r>
            <a:r>
              <a:rPr lang="en-US" dirty="0" err="1"/>
              <a:t>pharetra</a:t>
            </a:r>
            <a:r>
              <a:rPr lang="en-US" dirty="0"/>
              <a:t> non. </a:t>
            </a:r>
            <a:r>
              <a:rPr lang="en-US" dirty="0" err="1"/>
              <a:t>Sed</a:t>
            </a:r>
            <a:r>
              <a:rPr lang="en-US" dirty="0"/>
              <a:t> </a:t>
            </a:r>
            <a:r>
              <a:rPr lang="en-US" dirty="0" err="1"/>
              <a:t>eget</a:t>
            </a:r>
            <a:r>
              <a:rPr lang="en-US" dirty="0"/>
              <a:t> </a:t>
            </a:r>
            <a:r>
              <a:rPr lang="en-US" dirty="0" err="1"/>
              <a:t>blandit</a:t>
            </a:r>
            <a:r>
              <a:rPr lang="en-US" dirty="0"/>
              <a:t> sem.</a:t>
            </a:r>
          </a:p>
        </p:txBody>
      </p:sp>
    </p:spTree>
    <p:extLst>
      <p:ext uri="{BB962C8B-B14F-4D97-AF65-F5344CB8AC3E}">
        <p14:creationId xmlns:p14="http://schemas.microsoft.com/office/powerpoint/2010/main" val="188996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withEffect" nodePh="1">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s Text">
    <p:spTree>
      <p:nvGrpSpPr>
        <p:cNvPr id="1" name=""/>
        <p:cNvGrpSpPr/>
        <p:nvPr/>
      </p:nvGrpSpPr>
      <p:grpSpPr>
        <a:xfrm>
          <a:off x="0" y="0"/>
          <a:ext cx="0" cy="0"/>
          <a:chOff x="0" y="0"/>
          <a:chExt cx="0" cy="0"/>
        </a:xfrm>
      </p:grpSpPr>
      <p:sp>
        <p:nvSpPr>
          <p:cNvPr id="5" name="Text Placeholder 2"/>
          <p:cNvSpPr>
            <a:spLocks noGrp="1"/>
          </p:cNvSpPr>
          <p:nvPr>
            <p:ph type="body" sz="quarter" idx="16" hasCustomPrompt="1"/>
          </p:nvPr>
        </p:nvSpPr>
        <p:spPr>
          <a:xfrm>
            <a:off x="452438" y="1140748"/>
            <a:ext cx="8229600" cy="4074720"/>
          </a:xfrm>
          <a:prstGeom prst="rect">
            <a:avLst/>
          </a:prstGeom>
        </p:spPr>
        <p:txBody>
          <a:bodyPr vert="horz" lIns="95057" tIns="47529" rIns="95057" bIns="47529" numCol="2" spcCol="280728"/>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r>
              <a:rPr lang="en-US" dirty="0" err="1"/>
              <a:t>Proin</a:t>
            </a:r>
            <a:r>
              <a:rPr lang="en-US" dirty="0"/>
              <a:t> </a:t>
            </a:r>
            <a:r>
              <a:rPr lang="en-US" dirty="0" err="1"/>
              <a:t>commodo</a:t>
            </a:r>
            <a:r>
              <a:rPr lang="en-US" dirty="0"/>
              <a:t> </a:t>
            </a:r>
            <a:r>
              <a:rPr lang="en-US" dirty="0" err="1"/>
              <a:t>arcu</a:t>
            </a:r>
            <a:r>
              <a:rPr lang="en-US" dirty="0"/>
              <a:t> </a:t>
            </a:r>
            <a:r>
              <a:rPr lang="en-US" dirty="0" err="1"/>
              <a:t>nec</a:t>
            </a:r>
            <a:r>
              <a:rPr lang="en-US" dirty="0"/>
              <a:t> nisi </a:t>
            </a:r>
            <a:r>
              <a:rPr lang="en-US" dirty="0" err="1"/>
              <a:t>rhoncus</a:t>
            </a:r>
            <a:r>
              <a:rPr lang="en-US" dirty="0"/>
              <a:t> </a:t>
            </a:r>
            <a:r>
              <a:rPr lang="en-US" dirty="0" err="1"/>
              <a:t>dapibus</a:t>
            </a:r>
            <a:r>
              <a:rPr lang="en-US" dirty="0"/>
              <a:t>. </a:t>
            </a:r>
            <a:r>
              <a:rPr lang="en-US" dirty="0" err="1"/>
              <a:t>Praesent</a:t>
            </a:r>
            <a:r>
              <a:rPr lang="en-US" dirty="0"/>
              <a:t> </a:t>
            </a:r>
            <a:r>
              <a:rPr lang="en-US" dirty="0" err="1"/>
              <a:t>nec</a:t>
            </a:r>
            <a:r>
              <a:rPr lang="en-US" dirty="0"/>
              <a:t> </a:t>
            </a:r>
            <a:r>
              <a:rPr lang="en-US" dirty="0" err="1"/>
              <a:t>elit</a:t>
            </a:r>
            <a:r>
              <a:rPr lang="en-US" dirty="0"/>
              <a:t> non </a:t>
            </a:r>
            <a:r>
              <a:rPr lang="en-US" dirty="0" err="1"/>
              <a:t>metus</a:t>
            </a:r>
            <a:r>
              <a:rPr lang="en-US" dirty="0"/>
              <a:t> </a:t>
            </a:r>
            <a:r>
              <a:rPr lang="en-US" dirty="0" err="1"/>
              <a:t>mollis</a:t>
            </a:r>
            <a:r>
              <a:rPr lang="en-US" dirty="0"/>
              <a:t> </a:t>
            </a:r>
            <a:r>
              <a:rPr lang="en-US" dirty="0" err="1"/>
              <a:t>placerat</a:t>
            </a:r>
            <a:r>
              <a:rPr lang="en-US" dirty="0"/>
              <a:t>. </a:t>
            </a:r>
            <a:r>
              <a:rPr lang="en-US" dirty="0" err="1"/>
              <a:t>Vivamus</a:t>
            </a:r>
            <a:r>
              <a:rPr lang="en-US" dirty="0"/>
              <a:t> </a:t>
            </a:r>
            <a:r>
              <a:rPr lang="en-US" dirty="0" err="1"/>
              <a:t>porta</a:t>
            </a:r>
            <a:r>
              <a:rPr lang="en-US" dirty="0"/>
              <a:t> </a:t>
            </a:r>
            <a:r>
              <a:rPr lang="en-US" dirty="0" err="1"/>
              <a:t>pulvinar</a:t>
            </a:r>
            <a:r>
              <a:rPr lang="en-US" dirty="0"/>
              <a:t> </a:t>
            </a:r>
            <a:r>
              <a:rPr lang="en-US" dirty="0" err="1"/>
              <a:t>iaculis</a:t>
            </a:r>
            <a:r>
              <a:rPr lang="en-US" dirty="0"/>
              <a:t>. </a:t>
            </a:r>
            <a:r>
              <a:rPr lang="en-US" dirty="0" err="1"/>
              <a:t>Donec</a:t>
            </a:r>
            <a:r>
              <a:rPr lang="en-US" dirty="0"/>
              <a:t> </a:t>
            </a:r>
            <a:r>
              <a:rPr lang="en-US" dirty="0" err="1"/>
              <a:t>augue</a:t>
            </a:r>
            <a:r>
              <a:rPr lang="en-US" dirty="0"/>
              <a:t> </a:t>
            </a:r>
            <a:r>
              <a:rPr lang="en-US" dirty="0" err="1"/>
              <a:t>arcu</a:t>
            </a:r>
            <a:r>
              <a:rPr lang="en-US" dirty="0"/>
              <a:t>, </a:t>
            </a:r>
            <a:r>
              <a:rPr lang="en-US" dirty="0" err="1"/>
              <a:t>volutpat</a:t>
            </a:r>
            <a:r>
              <a:rPr lang="en-US" dirty="0"/>
              <a:t> </a:t>
            </a:r>
            <a:r>
              <a:rPr lang="en-US" dirty="0" err="1"/>
              <a:t>nec</a:t>
            </a:r>
            <a:r>
              <a:rPr lang="en-US" dirty="0"/>
              <a:t> </a:t>
            </a:r>
            <a:r>
              <a:rPr lang="en-US" dirty="0" err="1"/>
              <a:t>risus</a:t>
            </a:r>
            <a:r>
              <a:rPr lang="en-US" dirty="0"/>
              <a:t> </a:t>
            </a:r>
            <a:r>
              <a:rPr lang="en-US" dirty="0" err="1"/>
              <a:t>eget</a:t>
            </a:r>
            <a:r>
              <a:rPr lang="en-US" dirty="0"/>
              <a:t>, </a:t>
            </a:r>
            <a:r>
              <a:rPr lang="en-US" dirty="0" err="1"/>
              <a:t>finibus</a:t>
            </a:r>
            <a:r>
              <a:rPr lang="en-US" dirty="0"/>
              <a:t> </a:t>
            </a:r>
            <a:r>
              <a:rPr lang="en-US" dirty="0" err="1"/>
              <a:t>lacinia</a:t>
            </a:r>
            <a:r>
              <a:rPr lang="en-US" dirty="0"/>
              <a:t> ligula. </a:t>
            </a:r>
            <a:r>
              <a:rPr lang="en-US" dirty="0" err="1"/>
              <a:t>Curabitur</a:t>
            </a:r>
            <a:r>
              <a:rPr lang="en-US" dirty="0"/>
              <a:t> </a:t>
            </a:r>
            <a:r>
              <a:rPr lang="en-US" dirty="0" err="1"/>
              <a:t>bibendum</a:t>
            </a:r>
            <a:r>
              <a:rPr lang="en-US" dirty="0"/>
              <a:t> </a:t>
            </a:r>
            <a:r>
              <a:rPr lang="en-US" dirty="0" err="1"/>
              <a:t>arcu</a:t>
            </a:r>
            <a:r>
              <a:rPr lang="en-US" dirty="0"/>
              <a:t> sit </a:t>
            </a:r>
            <a:r>
              <a:rPr lang="en-US" dirty="0" err="1"/>
              <a:t>amet</a:t>
            </a:r>
            <a:r>
              <a:rPr lang="en-US" dirty="0"/>
              <a:t> </a:t>
            </a:r>
            <a:r>
              <a:rPr lang="en-US" dirty="0" err="1"/>
              <a:t>faucibus</a:t>
            </a:r>
            <a:r>
              <a:rPr lang="en-US" dirty="0"/>
              <a:t> </a:t>
            </a:r>
            <a:r>
              <a:rPr lang="en-US" dirty="0" err="1"/>
              <a:t>posuere</a:t>
            </a:r>
            <a:r>
              <a:rPr lang="en-US" dirty="0"/>
              <a:t>. </a:t>
            </a:r>
            <a:r>
              <a:rPr lang="en-US" dirty="0" err="1"/>
              <a:t>Donec</a:t>
            </a:r>
            <a:r>
              <a:rPr lang="en-US" dirty="0"/>
              <a:t> a </a:t>
            </a:r>
            <a:r>
              <a:rPr lang="en-US" dirty="0" err="1"/>
              <a:t>est</a:t>
            </a:r>
            <a:r>
              <a:rPr lang="en-US" dirty="0"/>
              <a:t> at </a:t>
            </a:r>
            <a:r>
              <a:rPr lang="en-US" dirty="0" err="1"/>
              <a:t>arcu</a:t>
            </a:r>
            <a:r>
              <a:rPr lang="en-US" dirty="0"/>
              <a:t> </a:t>
            </a:r>
            <a:r>
              <a:rPr lang="en-US" dirty="0" err="1"/>
              <a:t>congue</a:t>
            </a:r>
            <a:r>
              <a:rPr lang="en-US" dirty="0"/>
              <a:t> </a:t>
            </a:r>
            <a:r>
              <a:rPr lang="en-US" dirty="0" err="1"/>
              <a:t>congue</a:t>
            </a:r>
            <a:r>
              <a:rPr lang="en-US" dirty="0"/>
              <a:t> </a:t>
            </a:r>
            <a:r>
              <a:rPr lang="en-US" dirty="0" err="1"/>
              <a:t>vel</a:t>
            </a:r>
            <a:r>
              <a:rPr lang="en-US" dirty="0"/>
              <a:t> </a:t>
            </a:r>
            <a:r>
              <a:rPr lang="en-US" dirty="0" err="1"/>
              <a:t>eget</a:t>
            </a:r>
            <a:r>
              <a:rPr lang="en-US" dirty="0"/>
              <a:t> ex. </a:t>
            </a:r>
            <a:r>
              <a:rPr lang="en-US" dirty="0" err="1"/>
              <a:t>Duis</a:t>
            </a:r>
            <a:r>
              <a:rPr lang="en-US" dirty="0"/>
              <a:t> </a:t>
            </a:r>
            <a:r>
              <a:rPr lang="en-US" dirty="0" err="1"/>
              <a:t>auctor</a:t>
            </a:r>
            <a:r>
              <a:rPr lang="en-US" dirty="0"/>
              <a:t> </a:t>
            </a:r>
            <a:r>
              <a:rPr lang="en-US" dirty="0" err="1"/>
              <a:t>lectus</a:t>
            </a:r>
            <a:r>
              <a:rPr lang="en-US" dirty="0"/>
              <a:t> </a:t>
            </a:r>
            <a:r>
              <a:rPr lang="en-US" dirty="0" err="1"/>
              <a:t>maximus</a:t>
            </a:r>
            <a:r>
              <a:rPr lang="en-US" dirty="0"/>
              <a:t> </a:t>
            </a:r>
            <a:r>
              <a:rPr lang="en-US" dirty="0" err="1"/>
              <a:t>sapien</a:t>
            </a:r>
            <a:r>
              <a:rPr lang="en-US" dirty="0"/>
              <a:t> </a:t>
            </a:r>
            <a:r>
              <a:rPr lang="en-US" dirty="0" err="1"/>
              <a:t>suscipit</a:t>
            </a:r>
            <a:r>
              <a:rPr lang="en-US" dirty="0"/>
              <a:t> </a:t>
            </a:r>
            <a:r>
              <a:rPr lang="en-US" dirty="0" err="1"/>
              <a:t>interdum</a:t>
            </a:r>
            <a:r>
              <a:rPr lang="en-US" dirty="0"/>
              <a:t>.</a:t>
            </a:r>
          </a:p>
          <a:p>
            <a:pPr lvl="0"/>
            <a:endParaRPr lang="en-US" dirty="0"/>
          </a:p>
          <a:p>
            <a:pPr lvl="0"/>
            <a:r>
              <a:rPr lang="en-US" dirty="0" err="1"/>
              <a:t>Curabitur</a:t>
            </a:r>
            <a:r>
              <a:rPr lang="en-US" dirty="0"/>
              <a:t> </a:t>
            </a:r>
            <a:r>
              <a:rPr lang="en-US" dirty="0" err="1"/>
              <a:t>rhoncus</a:t>
            </a:r>
            <a:r>
              <a:rPr lang="en-US" dirty="0"/>
              <a:t>, </a:t>
            </a:r>
            <a:r>
              <a:rPr lang="en-US" dirty="0" err="1"/>
              <a:t>diam</a:t>
            </a:r>
            <a:r>
              <a:rPr lang="en-US" dirty="0"/>
              <a:t> </a:t>
            </a:r>
            <a:r>
              <a:rPr lang="en-US" dirty="0" err="1"/>
              <a:t>vel</a:t>
            </a:r>
            <a:r>
              <a:rPr lang="en-US" dirty="0"/>
              <a:t> </a:t>
            </a:r>
            <a:r>
              <a:rPr lang="en-US" dirty="0" err="1"/>
              <a:t>congue</a:t>
            </a:r>
            <a:r>
              <a:rPr lang="en-US" dirty="0"/>
              <a:t> </a:t>
            </a:r>
            <a:r>
              <a:rPr lang="en-US" dirty="0" err="1"/>
              <a:t>pulvinar</a:t>
            </a:r>
            <a:r>
              <a:rPr lang="en-US" dirty="0"/>
              <a:t>, </a:t>
            </a:r>
            <a:r>
              <a:rPr lang="en-US" dirty="0" err="1"/>
              <a:t>erat</a:t>
            </a:r>
            <a:r>
              <a:rPr lang="en-US" dirty="0"/>
              <a:t> </a:t>
            </a:r>
            <a:r>
              <a:rPr lang="en-US" dirty="0" err="1"/>
              <a:t>massa</a:t>
            </a:r>
            <a:r>
              <a:rPr lang="en-US" dirty="0"/>
              <a:t> </a:t>
            </a:r>
            <a:r>
              <a:rPr lang="en-US" dirty="0" err="1"/>
              <a:t>lacinia</a:t>
            </a:r>
            <a:r>
              <a:rPr lang="en-US" dirty="0"/>
              <a:t> </a:t>
            </a:r>
            <a:r>
              <a:rPr lang="en-US" dirty="0" err="1"/>
              <a:t>purus</a:t>
            </a:r>
            <a:r>
              <a:rPr lang="en-US" dirty="0"/>
              <a:t>, in </a:t>
            </a:r>
            <a:r>
              <a:rPr lang="en-US" dirty="0" err="1"/>
              <a:t>laoreet</a:t>
            </a:r>
            <a:r>
              <a:rPr lang="en-US" dirty="0"/>
              <a:t> </a:t>
            </a:r>
            <a:r>
              <a:rPr lang="en-US" dirty="0" err="1"/>
              <a:t>purus</a:t>
            </a:r>
            <a:r>
              <a:rPr lang="en-US" dirty="0"/>
              <a:t> </a:t>
            </a:r>
            <a:r>
              <a:rPr lang="en-US" dirty="0" err="1"/>
              <a:t>massa</a:t>
            </a:r>
            <a:r>
              <a:rPr lang="en-US" dirty="0"/>
              <a:t> in </a:t>
            </a:r>
            <a:r>
              <a:rPr lang="en-US" dirty="0" err="1"/>
              <a:t>nunc</a:t>
            </a:r>
            <a:r>
              <a:rPr lang="en-US" dirty="0"/>
              <a:t>. </a:t>
            </a:r>
            <a:r>
              <a:rPr lang="en-US" dirty="0" err="1"/>
              <a:t>Phasellus</a:t>
            </a:r>
            <a:r>
              <a:rPr lang="en-US" dirty="0"/>
              <a:t> </a:t>
            </a:r>
            <a:r>
              <a:rPr lang="en-US" dirty="0" err="1"/>
              <a:t>finibus</a:t>
            </a:r>
            <a:r>
              <a:rPr lang="en-US" dirty="0"/>
              <a:t> </a:t>
            </a:r>
            <a:r>
              <a:rPr lang="en-US" dirty="0" err="1"/>
              <a:t>malesuada</a:t>
            </a:r>
            <a:r>
              <a:rPr lang="en-US" dirty="0"/>
              <a:t> </a:t>
            </a:r>
            <a:r>
              <a:rPr lang="en-US" dirty="0" err="1"/>
              <a:t>lobortis</a:t>
            </a:r>
            <a:r>
              <a:rPr lang="en-US" dirty="0"/>
              <a:t>. </a:t>
            </a:r>
            <a:r>
              <a:rPr lang="en-US" dirty="0" err="1"/>
              <a:t>Sed</a:t>
            </a:r>
            <a:r>
              <a:rPr lang="en-US" dirty="0"/>
              <a:t> </a:t>
            </a:r>
            <a:r>
              <a:rPr lang="en-US" dirty="0" err="1"/>
              <a:t>quis</a:t>
            </a:r>
            <a:r>
              <a:rPr lang="en-US" dirty="0"/>
              <a:t> </a:t>
            </a:r>
            <a:r>
              <a:rPr lang="en-US" dirty="0" err="1"/>
              <a:t>tellus</a:t>
            </a:r>
            <a:r>
              <a:rPr lang="en-US" dirty="0"/>
              <a:t> id </a:t>
            </a:r>
            <a:r>
              <a:rPr lang="en-US" dirty="0" err="1"/>
              <a:t>nulla</a:t>
            </a:r>
            <a:r>
              <a:rPr lang="en-US" dirty="0"/>
              <a:t> </a:t>
            </a:r>
            <a:r>
              <a:rPr lang="en-US" dirty="0" err="1"/>
              <a:t>mollis</a:t>
            </a:r>
            <a:r>
              <a:rPr lang="en-US" dirty="0"/>
              <a:t> </a:t>
            </a:r>
            <a:r>
              <a:rPr lang="en-US" dirty="0" err="1"/>
              <a:t>iaculis</a:t>
            </a:r>
            <a:r>
              <a:rPr lang="en-US" dirty="0"/>
              <a:t>. Nam </a:t>
            </a:r>
            <a:r>
              <a:rPr lang="en-US" dirty="0" err="1"/>
              <a:t>nec</a:t>
            </a:r>
            <a:r>
              <a:rPr lang="en-US" dirty="0"/>
              <a:t> </a:t>
            </a:r>
            <a:r>
              <a:rPr lang="en-US" dirty="0" err="1"/>
              <a:t>auctor</a:t>
            </a:r>
            <a:r>
              <a:rPr lang="en-US" dirty="0"/>
              <a:t> </a:t>
            </a:r>
            <a:r>
              <a:rPr lang="en-US" dirty="0" err="1"/>
              <a:t>arcu</a:t>
            </a:r>
            <a:r>
              <a:rPr lang="en-US" dirty="0"/>
              <a:t>. </a:t>
            </a:r>
            <a:r>
              <a:rPr lang="en-US" dirty="0" err="1"/>
              <a:t>Aenean</a:t>
            </a:r>
            <a:r>
              <a:rPr lang="en-US" dirty="0"/>
              <a:t> </a:t>
            </a:r>
            <a:r>
              <a:rPr lang="en-US" dirty="0" err="1"/>
              <a:t>molestie</a:t>
            </a:r>
            <a:r>
              <a:rPr lang="en-US" dirty="0"/>
              <a:t> lacus </a:t>
            </a:r>
            <a:r>
              <a:rPr lang="en-US" dirty="0" err="1"/>
              <a:t>ut</a:t>
            </a:r>
            <a:r>
              <a:rPr lang="en-US" dirty="0"/>
              <a:t> </a:t>
            </a:r>
            <a:r>
              <a:rPr lang="en-US" dirty="0" err="1"/>
              <a:t>urna</a:t>
            </a:r>
            <a:r>
              <a:rPr lang="en-US" dirty="0"/>
              <a:t> </a:t>
            </a:r>
            <a:r>
              <a:rPr lang="en-US" dirty="0" err="1"/>
              <a:t>accumsan</a:t>
            </a:r>
            <a:r>
              <a:rPr lang="en-US" dirty="0"/>
              <a:t>, a </a:t>
            </a:r>
            <a:r>
              <a:rPr lang="en-US" dirty="0" err="1"/>
              <a:t>rhoncus</a:t>
            </a:r>
            <a:r>
              <a:rPr lang="en-US" dirty="0"/>
              <a:t> </a:t>
            </a:r>
            <a:r>
              <a:rPr lang="en-US" dirty="0" err="1"/>
              <a:t>orci</a:t>
            </a:r>
            <a:r>
              <a:rPr lang="en-US" dirty="0"/>
              <a:t> </a:t>
            </a:r>
            <a:r>
              <a:rPr lang="en-US" dirty="0" err="1"/>
              <a:t>rhoncus</a:t>
            </a:r>
            <a:r>
              <a:rPr lang="en-US" dirty="0"/>
              <a:t>. </a:t>
            </a:r>
            <a:r>
              <a:rPr lang="en-US" dirty="0" err="1"/>
              <a:t>Fusce</a:t>
            </a:r>
            <a:r>
              <a:rPr lang="en-US" dirty="0"/>
              <a:t> </a:t>
            </a:r>
            <a:r>
              <a:rPr lang="en-US" dirty="0" err="1"/>
              <a:t>orci</a:t>
            </a:r>
            <a:r>
              <a:rPr lang="en-US" dirty="0"/>
              <a:t> </a:t>
            </a:r>
            <a:r>
              <a:rPr lang="en-US" dirty="0" err="1"/>
              <a:t>velit</a:t>
            </a:r>
            <a:r>
              <a:rPr lang="en-US" dirty="0"/>
              <a:t>, </a:t>
            </a:r>
            <a:r>
              <a:rPr lang="en-US" dirty="0" err="1"/>
              <a:t>euismod</a:t>
            </a:r>
            <a:r>
              <a:rPr lang="en-US" dirty="0"/>
              <a:t> </a:t>
            </a:r>
            <a:r>
              <a:rPr lang="en-US" dirty="0" err="1"/>
              <a:t>quis</a:t>
            </a:r>
            <a:r>
              <a:rPr lang="en-US" dirty="0"/>
              <a:t> </a:t>
            </a:r>
            <a:r>
              <a:rPr lang="en-US" dirty="0" err="1"/>
              <a:t>pulvinar</a:t>
            </a:r>
            <a:r>
              <a:rPr lang="en-US" dirty="0"/>
              <a:t> ac, </a:t>
            </a:r>
            <a:r>
              <a:rPr lang="en-US" dirty="0" err="1"/>
              <a:t>ultrices</a:t>
            </a:r>
            <a:r>
              <a:rPr lang="en-US" dirty="0"/>
              <a:t> </a:t>
            </a:r>
            <a:r>
              <a:rPr lang="en-US" dirty="0" err="1"/>
              <a:t>vel</a:t>
            </a:r>
            <a:r>
              <a:rPr lang="en-US" dirty="0"/>
              <a:t> dui. </a:t>
            </a:r>
            <a:r>
              <a:rPr lang="en-US" dirty="0" err="1"/>
              <a:t>Praesent</a:t>
            </a:r>
            <a:r>
              <a:rPr lang="en-US" dirty="0"/>
              <a:t> </a:t>
            </a:r>
            <a:r>
              <a:rPr lang="en-US" dirty="0" err="1"/>
              <a:t>commodo</a:t>
            </a:r>
            <a:r>
              <a:rPr lang="en-US" dirty="0"/>
              <a:t>, </a:t>
            </a:r>
            <a:r>
              <a:rPr lang="en-US" dirty="0" err="1"/>
              <a:t>odio</a:t>
            </a:r>
            <a:r>
              <a:rPr lang="en-US" dirty="0"/>
              <a:t> </a:t>
            </a:r>
            <a:r>
              <a:rPr lang="en-US" dirty="0" err="1"/>
              <a:t>eu</a:t>
            </a:r>
            <a:r>
              <a:rPr lang="en-US" dirty="0"/>
              <a:t> </a:t>
            </a:r>
            <a:r>
              <a:rPr lang="en-US" dirty="0" err="1"/>
              <a:t>ullamcorper</a:t>
            </a:r>
            <a:r>
              <a:rPr lang="en-US" dirty="0"/>
              <a:t> </a:t>
            </a:r>
            <a:r>
              <a:rPr lang="en-US" dirty="0" err="1"/>
              <a:t>eleifend</a:t>
            </a:r>
            <a:r>
              <a:rPr lang="en-US" dirty="0"/>
              <a:t>, magna </a:t>
            </a:r>
            <a:r>
              <a:rPr lang="en-US" dirty="0" err="1"/>
              <a:t>metus</a:t>
            </a:r>
            <a:r>
              <a:rPr lang="en-US" dirty="0"/>
              <a:t> </a:t>
            </a:r>
            <a:r>
              <a:rPr lang="en-US" dirty="0" err="1"/>
              <a:t>euismod</a:t>
            </a:r>
            <a:r>
              <a:rPr lang="en-US" dirty="0"/>
              <a:t> </a:t>
            </a:r>
            <a:r>
              <a:rPr lang="en-US" dirty="0" err="1"/>
              <a:t>elit</a:t>
            </a:r>
            <a:r>
              <a:rPr lang="en-US" dirty="0"/>
              <a:t>, in </a:t>
            </a:r>
            <a:r>
              <a:rPr lang="en-US" dirty="0" err="1"/>
              <a:t>porttitor</a:t>
            </a:r>
            <a:r>
              <a:rPr lang="en-US" dirty="0"/>
              <a:t> </a:t>
            </a:r>
            <a:r>
              <a:rPr lang="en-US" dirty="0" err="1"/>
              <a:t>urna</a:t>
            </a:r>
            <a:r>
              <a:rPr lang="en-US" dirty="0"/>
              <a:t> </a:t>
            </a:r>
            <a:r>
              <a:rPr lang="en-US" dirty="0" err="1"/>
              <a:t>nisl</a:t>
            </a:r>
            <a:r>
              <a:rPr lang="en-US" dirty="0"/>
              <a:t> </a:t>
            </a:r>
            <a:r>
              <a:rPr lang="en-US" dirty="0" err="1"/>
              <a:t>ut</a:t>
            </a:r>
            <a:r>
              <a:rPr lang="en-US" dirty="0"/>
              <a:t> </a:t>
            </a:r>
            <a:r>
              <a:rPr lang="en-US" dirty="0" err="1"/>
              <a:t>nulla</a:t>
            </a:r>
            <a:r>
              <a:rPr lang="en-US" dirty="0"/>
              <a:t>. </a:t>
            </a:r>
            <a:r>
              <a:rPr lang="en-US" dirty="0" err="1"/>
              <a:t>Donec</a:t>
            </a:r>
            <a:r>
              <a:rPr lang="en-US" dirty="0"/>
              <a:t> </a:t>
            </a:r>
            <a:r>
              <a:rPr lang="en-US" dirty="0" err="1"/>
              <a:t>accumsan</a:t>
            </a:r>
            <a:r>
              <a:rPr lang="en-US" dirty="0"/>
              <a:t> </a:t>
            </a:r>
            <a:r>
              <a:rPr lang="en-US" dirty="0" err="1"/>
              <a:t>egestas</a:t>
            </a:r>
            <a:r>
              <a:rPr lang="en-US" dirty="0"/>
              <a:t> </a:t>
            </a:r>
            <a:r>
              <a:rPr lang="en-US" dirty="0" err="1"/>
              <a:t>nulla</a:t>
            </a:r>
            <a:r>
              <a:rPr lang="en-US" dirty="0"/>
              <a:t>, </a:t>
            </a:r>
            <a:r>
              <a:rPr lang="en-US" dirty="0" err="1"/>
              <a:t>ut</a:t>
            </a:r>
            <a:r>
              <a:rPr lang="en-US" dirty="0"/>
              <a:t> </a:t>
            </a:r>
            <a:r>
              <a:rPr lang="en-US" dirty="0" err="1"/>
              <a:t>sollicitudin</a:t>
            </a:r>
            <a:r>
              <a:rPr lang="en-US" dirty="0"/>
              <a:t> </a:t>
            </a:r>
            <a:r>
              <a:rPr lang="en-US" dirty="0" err="1"/>
              <a:t>nulla</a:t>
            </a:r>
            <a:r>
              <a:rPr lang="en-US" dirty="0"/>
              <a:t> </a:t>
            </a:r>
            <a:r>
              <a:rPr lang="en-US" dirty="0" err="1"/>
              <a:t>lacinia</a:t>
            </a:r>
            <a:r>
              <a:rPr lang="en-US" dirty="0"/>
              <a:t> ac. </a:t>
            </a:r>
            <a:r>
              <a:rPr lang="en-US" dirty="0" err="1"/>
              <a:t>Pellentesque</a:t>
            </a:r>
            <a:r>
              <a:rPr lang="en-US" dirty="0"/>
              <a:t> </a:t>
            </a:r>
            <a:r>
              <a:rPr lang="en-US" dirty="0" err="1"/>
              <a:t>felis</a:t>
            </a:r>
            <a:r>
              <a:rPr lang="en-US" dirty="0"/>
              <a:t> </a:t>
            </a:r>
            <a:r>
              <a:rPr lang="en-US" dirty="0" err="1"/>
              <a:t>est</a:t>
            </a:r>
            <a:r>
              <a:rPr lang="en-US" dirty="0"/>
              <a:t>, </a:t>
            </a:r>
            <a:r>
              <a:rPr lang="en-US" dirty="0" err="1"/>
              <a:t>tincidunt</a:t>
            </a:r>
            <a:r>
              <a:rPr lang="en-US" dirty="0"/>
              <a:t> et </a:t>
            </a:r>
            <a:r>
              <a:rPr lang="en-US" dirty="0" err="1"/>
              <a:t>suscipit</a:t>
            </a:r>
            <a:r>
              <a:rPr lang="en-US" dirty="0"/>
              <a:t> id, </a:t>
            </a:r>
            <a:r>
              <a:rPr lang="en-US" dirty="0" err="1"/>
              <a:t>rutrum</a:t>
            </a:r>
            <a:r>
              <a:rPr lang="en-US" dirty="0"/>
              <a:t> at </a:t>
            </a:r>
            <a:r>
              <a:rPr lang="en-US" dirty="0" err="1"/>
              <a:t>odio</a:t>
            </a:r>
            <a:r>
              <a:rPr lang="en-US" dirty="0"/>
              <a:t>. </a:t>
            </a:r>
            <a:r>
              <a:rPr lang="en-US" dirty="0" err="1"/>
              <a:t>Sed</a:t>
            </a:r>
            <a:r>
              <a:rPr lang="en-US" dirty="0"/>
              <a:t> </a:t>
            </a:r>
            <a:r>
              <a:rPr lang="en-US" dirty="0" err="1"/>
              <a:t>fringilla</a:t>
            </a:r>
            <a:r>
              <a:rPr lang="en-US" dirty="0"/>
              <a:t> </a:t>
            </a:r>
            <a:r>
              <a:rPr lang="en-US" dirty="0" err="1"/>
              <a:t>porttitor</a:t>
            </a:r>
            <a:r>
              <a:rPr lang="en-US" dirty="0"/>
              <a:t> </a:t>
            </a:r>
            <a:r>
              <a:rPr lang="en-US" dirty="0" err="1"/>
              <a:t>ipsum</a:t>
            </a:r>
            <a:r>
              <a:rPr lang="en-US" dirty="0"/>
              <a:t>. </a:t>
            </a:r>
            <a:r>
              <a:rPr lang="en-US" dirty="0" err="1"/>
              <a:t>Morbi</a:t>
            </a:r>
            <a:r>
              <a:rPr lang="en-US" dirty="0"/>
              <a:t> </a:t>
            </a:r>
            <a:r>
              <a:rPr lang="en-US" dirty="0" err="1"/>
              <a:t>cursus</a:t>
            </a:r>
            <a:r>
              <a:rPr lang="en-US" dirty="0"/>
              <a:t> </a:t>
            </a:r>
            <a:r>
              <a:rPr lang="en-US" dirty="0" err="1"/>
              <a:t>massa</a:t>
            </a:r>
            <a:r>
              <a:rPr lang="en-US" dirty="0"/>
              <a:t> </a:t>
            </a:r>
            <a:r>
              <a:rPr lang="en-US" dirty="0" err="1"/>
              <a:t>eget</a:t>
            </a:r>
            <a:r>
              <a:rPr lang="en-US" dirty="0"/>
              <a:t> </a:t>
            </a:r>
            <a:r>
              <a:rPr lang="en-US" dirty="0" err="1"/>
              <a:t>arcu</a:t>
            </a:r>
            <a:r>
              <a:rPr lang="en-US" dirty="0"/>
              <a:t> </a:t>
            </a:r>
            <a:r>
              <a:rPr lang="en-US" dirty="0" err="1"/>
              <a:t>hendrerit</a:t>
            </a:r>
            <a:r>
              <a:rPr lang="en-US" dirty="0"/>
              <a:t> </a:t>
            </a:r>
            <a:r>
              <a:rPr lang="en-US" dirty="0" err="1"/>
              <a:t>eleifend</a:t>
            </a:r>
            <a:r>
              <a:rPr lang="en-US" dirty="0"/>
              <a:t>. </a:t>
            </a:r>
            <a:r>
              <a:rPr lang="en-US" dirty="0" err="1"/>
              <a:t>Morbi</a:t>
            </a:r>
            <a:r>
              <a:rPr lang="en-US" dirty="0"/>
              <a:t> sit </a:t>
            </a:r>
            <a:r>
              <a:rPr lang="en-US" dirty="0" err="1"/>
              <a:t>amet</a:t>
            </a:r>
            <a:r>
              <a:rPr lang="en-US" dirty="0"/>
              <a:t> </a:t>
            </a:r>
            <a:r>
              <a:rPr lang="en-US" dirty="0" err="1"/>
              <a:t>accumsan</a:t>
            </a:r>
            <a:r>
              <a:rPr lang="en-US" dirty="0"/>
              <a:t> dui, </a:t>
            </a:r>
            <a:r>
              <a:rPr lang="en-US" dirty="0" err="1"/>
              <a:t>vel</a:t>
            </a:r>
            <a:r>
              <a:rPr lang="en-US" dirty="0"/>
              <a:t> tempus </a:t>
            </a:r>
            <a:r>
              <a:rPr lang="en-US" dirty="0" err="1"/>
              <a:t>urna</a:t>
            </a:r>
            <a:r>
              <a:rPr lang="en-US" dirty="0"/>
              <a:t>. </a:t>
            </a:r>
            <a:r>
              <a:rPr lang="en-US" dirty="0" err="1"/>
              <a:t>Cras</a:t>
            </a:r>
            <a:r>
              <a:rPr lang="en-US" dirty="0"/>
              <a:t> in </a:t>
            </a:r>
            <a:r>
              <a:rPr lang="en-US" dirty="0" err="1"/>
              <a:t>sapien</a:t>
            </a:r>
            <a:r>
              <a:rPr lang="en-US" dirty="0"/>
              <a:t> at </a:t>
            </a:r>
            <a:r>
              <a:rPr lang="en-US" dirty="0" err="1"/>
              <a:t>justo</a:t>
            </a:r>
            <a:r>
              <a:rPr lang="en-US" dirty="0"/>
              <a:t> </a:t>
            </a:r>
            <a:r>
              <a:rPr lang="en-US" dirty="0" err="1"/>
              <a:t>convallis</a:t>
            </a:r>
            <a:r>
              <a:rPr lang="en-US" dirty="0"/>
              <a:t> </a:t>
            </a:r>
            <a:r>
              <a:rPr lang="en-US" dirty="0" err="1"/>
              <a:t>lacinia</a:t>
            </a:r>
            <a:r>
              <a:rPr lang="en-US" dirty="0"/>
              <a:t> et in </a:t>
            </a:r>
            <a:r>
              <a:rPr lang="en-US" dirty="0" err="1"/>
              <a:t>felis</a:t>
            </a:r>
            <a:r>
              <a:rPr lang="en-US" dirty="0"/>
              <a:t>. </a:t>
            </a:r>
            <a:r>
              <a:rPr lang="en-US" dirty="0" err="1"/>
              <a:t>Vestibulum</a:t>
            </a:r>
            <a:r>
              <a:rPr lang="en-US" dirty="0"/>
              <a:t> </a:t>
            </a:r>
            <a:r>
              <a:rPr lang="en-US" dirty="0" err="1"/>
              <a:t>luctus</a:t>
            </a:r>
            <a:r>
              <a:rPr lang="en-US" dirty="0"/>
              <a:t>, </a:t>
            </a:r>
            <a:r>
              <a:rPr lang="en-US" dirty="0" err="1"/>
              <a:t>odio</a:t>
            </a:r>
            <a:r>
              <a:rPr lang="en-US" dirty="0"/>
              <a:t> non </a:t>
            </a:r>
            <a:r>
              <a:rPr lang="en-US" dirty="0" err="1"/>
              <a:t>accumsan</a:t>
            </a:r>
            <a:r>
              <a:rPr lang="en-US" dirty="0"/>
              <a:t> </a:t>
            </a:r>
            <a:r>
              <a:rPr lang="en-US" dirty="0" err="1"/>
              <a:t>eleifend</a:t>
            </a:r>
            <a:r>
              <a:rPr lang="en-US" dirty="0"/>
              <a:t>, </a:t>
            </a:r>
            <a:r>
              <a:rPr lang="en-US" dirty="0" err="1"/>
              <a:t>lectus</a:t>
            </a:r>
            <a:r>
              <a:rPr lang="en-US" dirty="0"/>
              <a:t> </a:t>
            </a:r>
            <a:r>
              <a:rPr lang="en-US" dirty="0" err="1"/>
              <a:t>metus</a:t>
            </a:r>
            <a:r>
              <a:rPr lang="en-US" dirty="0"/>
              <a:t> </a:t>
            </a:r>
            <a:r>
              <a:rPr lang="en-US" dirty="0" err="1"/>
              <a:t>rutrum</a:t>
            </a:r>
            <a:r>
              <a:rPr lang="en-US" dirty="0"/>
              <a:t> </a:t>
            </a:r>
            <a:r>
              <a:rPr lang="en-US" dirty="0" err="1"/>
              <a:t>orci</a:t>
            </a:r>
            <a:r>
              <a:rPr lang="en-US" dirty="0"/>
              <a:t>, </a:t>
            </a:r>
            <a:r>
              <a:rPr lang="en-US" dirty="0" err="1"/>
              <a:t>quis</a:t>
            </a:r>
            <a:r>
              <a:rPr lang="en-US" dirty="0"/>
              <a:t> </a:t>
            </a:r>
            <a:r>
              <a:rPr lang="en-US" dirty="0" err="1"/>
              <a:t>molestie</a:t>
            </a:r>
            <a:r>
              <a:rPr lang="en-US" dirty="0"/>
              <a:t> </a:t>
            </a:r>
            <a:r>
              <a:rPr lang="en-US" dirty="0" err="1"/>
              <a:t>enim</a:t>
            </a:r>
            <a:r>
              <a:rPr lang="en-US" dirty="0"/>
              <a:t> </a:t>
            </a:r>
            <a:r>
              <a:rPr lang="en-US" dirty="0" err="1"/>
              <a:t>augue</a:t>
            </a:r>
            <a:r>
              <a:rPr lang="en-US" dirty="0"/>
              <a:t> in </a:t>
            </a:r>
            <a:r>
              <a:rPr lang="en-US" dirty="0" err="1"/>
              <a:t>lorem</a:t>
            </a:r>
            <a:r>
              <a:rPr lang="en-US" dirty="0"/>
              <a:t>. </a:t>
            </a:r>
            <a:r>
              <a:rPr lang="en-US" dirty="0" err="1"/>
              <a:t>Vestibulum</a:t>
            </a:r>
            <a:r>
              <a:rPr lang="en-US" dirty="0"/>
              <a:t> </a:t>
            </a:r>
            <a:r>
              <a:rPr lang="en-US" dirty="0" err="1"/>
              <a:t>volutpat</a:t>
            </a:r>
            <a:r>
              <a:rPr lang="en-US" dirty="0"/>
              <a:t> </a:t>
            </a:r>
            <a:r>
              <a:rPr lang="en-US" dirty="0" err="1"/>
              <a:t>sagittis</a:t>
            </a:r>
            <a:r>
              <a:rPr lang="en-US" dirty="0"/>
              <a:t> quam </a:t>
            </a:r>
            <a:r>
              <a:rPr lang="en-US" dirty="0" err="1"/>
              <a:t>varius</a:t>
            </a:r>
            <a:r>
              <a:rPr lang="en-US" dirty="0"/>
              <a:t> </a:t>
            </a:r>
            <a:r>
              <a:rPr lang="en-US" dirty="0" err="1"/>
              <a:t>facilisis</a:t>
            </a:r>
            <a:r>
              <a:rPr lang="en-US" dirty="0"/>
              <a:t>.</a:t>
            </a:r>
          </a:p>
          <a:p>
            <a:pPr lvl="0"/>
            <a:endParaRPr lang="en-US" dirty="0"/>
          </a:p>
          <a:p>
            <a:pPr lvl="0"/>
            <a:r>
              <a:rPr lang="en-US" dirty="0" err="1"/>
              <a:t>Donec</a:t>
            </a:r>
            <a:r>
              <a:rPr lang="en-US" dirty="0"/>
              <a:t> ligula </a:t>
            </a:r>
            <a:r>
              <a:rPr lang="en-US" dirty="0" err="1"/>
              <a:t>diam</a:t>
            </a:r>
            <a:r>
              <a:rPr lang="en-US" dirty="0"/>
              <a:t>, </a:t>
            </a:r>
            <a:r>
              <a:rPr lang="en-US" dirty="0" err="1"/>
              <a:t>tincidunt</a:t>
            </a:r>
            <a:r>
              <a:rPr lang="en-US" dirty="0"/>
              <a:t> id </a:t>
            </a:r>
            <a:r>
              <a:rPr lang="en-US" dirty="0" err="1"/>
              <a:t>nisl</a:t>
            </a:r>
            <a:r>
              <a:rPr lang="en-US" dirty="0"/>
              <a:t> </a:t>
            </a:r>
            <a:r>
              <a:rPr lang="en-US" dirty="0" err="1"/>
              <a:t>vel</a:t>
            </a:r>
            <a:r>
              <a:rPr lang="en-US" dirty="0"/>
              <a:t>, </a:t>
            </a:r>
            <a:r>
              <a:rPr lang="en-US" dirty="0" err="1"/>
              <a:t>accumsan</a:t>
            </a:r>
            <a:r>
              <a:rPr lang="en-US" dirty="0"/>
              <a:t> </a:t>
            </a:r>
            <a:r>
              <a:rPr lang="en-US" dirty="0" err="1"/>
              <a:t>placerat</a:t>
            </a:r>
            <a:r>
              <a:rPr lang="en-US" dirty="0"/>
              <a:t> </a:t>
            </a:r>
            <a:r>
              <a:rPr lang="en-US" dirty="0" err="1"/>
              <a:t>velit</a:t>
            </a:r>
            <a:r>
              <a:rPr lang="en-US" dirty="0"/>
              <a:t>. </a:t>
            </a:r>
            <a:r>
              <a:rPr lang="en-US" dirty="0" err="1"/>
              <a:t>Nullam</a:t>
            </a:r>
            <a:r>
              <a:rPr lang="en-US" dirty="0"/>
              <a:t> </a:t>
            </a:r>
            <a:r>
              <a:rPr lang="en-US" dirty="0" err="1"/>
              <a:t>sagittis</a:t>
            </a:r>
            <a:r>
              <a:rPr lang="en-US" dirty="0"/>
              <a:t> </a:t>
            </a:r>
            <a:r>
              <a:rPr lang="en-US" dirty="0" err="1"/>
              <a:t>feugiat</a:t>
            </a:r>
            <a:r>
              <a:rPr lang="en-US" dirty="0"/>
              <a:t> </a:t>
            </a:r>
            <a:r>
              <a:rPr lang="en-US" dirty="0" err="1"/>
              <a:t>erat</a:t>
            </a:r>
            <a:r>
              <a:rPr lang="en-US" dirty="0"/>
              <a:t>, </a:t>
            </a:r>
            <a:r>
              <a:rPr lang="en-US" dirty="0" err="1"/>
              <a:t>vel</a:t>
            </a:r>
            <a:r>
              <a:rPr lang="en-US" dirty="0"/>
              <a:t> </a:t>
            </a:r>
            <a:r>
              <a:rPr lang="en-US" dirty="0" err="1"/>
              <a:t>vestibulum</a:t>
            </a:r>
            <a:r>
              <a:rPr lang="en-US" dirty="0"/>
              <a:t> </a:t>
            </a:r>
            <a:r>
              <a:rPr lang="en-US" dirty="0" err="1"/>
              <a:t>lorem</a:t>
            </a:r>
            <a:r>
              <a:rPr lang="en-US" dirty="0"/>
              <a:t> </a:t>
            </a:r>
            <a:r>
              <a:rPr lang="en-US" dirty="0" err="1"/>
              <a:t>facilisis</a:t>
            </a:r>
            <a:r>
              <a:rPr lang="en-US" dirty="0"/>
              <a:t> vitae. </a:t>
            </a:r>
            <a:r>
              <a:rPr lang="en-US" dirty="0" err="1"/>
              <a:t>Duis</a:t>
            </a:r>
            <a:r>
              <a:rPr lang="en-US" dirty="0"/>
              <a:t> </a:t>
            </a:r>
            <a:r>
              <a:rPr lang="en-US" dirty="0" err="1"/>
              <a:t>molestie</a:t>
            </a:r>
            <a:r>
              <a:rPr lang="en-US" dirty="0"/>
              <a:t> </a:t>
            </a:r>
            <a:r>
              <a:rPr lang="en-US" dirty="0" err="1"/>
              <a:t>urna</a:t>
            </a:r>
            <a:r>
              <a:rPr lang="en-US" dirty="0"/>
              <a:t> </a:t>
            </a:r>
            <a:r>
              <a:rPr lang="en-US" dirty="0" err="1"/>
              <a:t>enim</a:t>
            </a:r>
            <a:r>
              <a:rPr lang="en-US" dirty="0"/>
              <a:t>, </a:t>
            </a:r>
            <a:r>
              <a:rPr lang="en-US" dirty="0" err="1"/>
              <a:t>vel</a:t>
            </a:r>
            <a:r>
              <a:rPr lang="en-US" dirty="0"/>
              <a:t> </a:t>
            </a:r>
            <a:r>
              <a:rPr lang="en-US" dirty="0" err="1"/>
              <a:t>scelerisque</a:t>
            </a:r>
            <a:r>
              <a:rPr lang="en-US" dirty="0"/>
              <a:t> </a:t>
            </a:r>
            <a:r>
              <a:rPr lang="en-US" dirty="0" err="1"/>
              <a:t>arcu</a:t>
            </a:r>
            <a:r>
              <a:rPr lang="en-US" dirty="0"/>
              <a:t> </a:t>
            </a:r>
            <a:r>
              <a:rPr lang="en-US" dirty="0" err="1"/>
              <a:t>feugiat</a:t>
            </a:r>
            <a:r>
              <a:rPr lang="en-US" dirty="0"/>
              <a:t> </a:t>
            </a:r>
            <a:r>
              <a:rPr lang="en-US" dirty="0" err="1"/>
              <a:t>eget</a:t>
            </a:r>
            <a:r>
              <a:rPr lang="en-US" dirty="0"/>
              <a:t>. </a:t>
            </a:r>
            <a:r>
              <a:rPr lang="en-US" dirty="0" err="1"/>
              <a:t>Curabitur</a:t>
            </a:r>
            <a:r>
              <a:rPr lang="en-US" dirty="0"/>
              <a:t> </a:t>
            </a:r>
            <a:r>
              <a:rPr lang="en-US" dirty="0" err="1"/>
              <a:t>lobortis</a:t>
            </a:r>
            <a:r>
              <a:rPr lang="en-US" dirty="0"/>
              <a:t>, </a:t>
            </a:r>
            <a:r>
              <a:rPr lang="en-US" dirty="0" err="1"/>
              <a:t>nulla</a:t>
            </a:r>
            <a:r>
              <a:rPr lang="en-US" dirty="0"/>
              <a:t> </a:t>
            </a:r>
            <a:r>
              <a:rPr lang="en-US" dirty="0" err="1"/>
              <a:t>vel</a:t>
            </a:r>
            <a:r>
              <a:rPr lang="en-US" dirty="0"/>
              <a:t> </a:t>
            </a:r>
            <a:r>
              <a:rPr lang="en-US" dirty="0" err="1"/>
              <a:t>dignissim</a:t>
            </a:r>
            <a:r>
              <a:rPr lang="en-US" dirty="0"/>
              <a:t> </a:t>
            </a:r>
            <a:r>
              <a:rPr lang="en-US" dirty="0" err="1"/>
              <a:t>consequat</a:t>
            </a:r>
            <a:r>
              <a:rPr lang="en-US" dirty="0"/>
              <a:t>, </a:t>
            </a:r>
            <a:r>
              <a:rPr lang="en-US" dirty="0" err="1"/>
              <a:t>odio</a:t>
            </a:r>
            <a:r>
              <a:rPr lang="en-US" dirty="0"/>
              <a:t> </a:t>
            </a:r>
            <a:r>
              <a:rPr lang="en-US" dirty="0" err="1"/>
              <a:t>libero</a:t>
            </a:r>
            <a:r>
              <a:rPr lang="en-US" dirty="0"/>
              <a:t> </a:t>
            </a:r>
            <a:r>
              <a:rPr lang="en-US" dirty="0" err="1"/>
              <a:t>pellentesque</a:t>
            </a:r>
            <a:r>
              <a:rPr lang="en-US" dirty="0"/>
              <a:t> </a:t>
            </a:r>
            <a:r>
              <a:rPr lang="en-US" dirty="0" err="1"/>
              <a:t>nunc</a:t>
            </a:r>
            <a:r>
              <a:rPr lang="en-US" dirty="0"/>
              <a:t>, sit </a:t>
            </a:r>
            <a:r>
              <a:rPr lang="en-US" dirty="0" err="1"/>
              <a:t>amet</a:t>
            </a:r>
            <a:r>
              <a:rPr lang="en-US" dirty="0"/>
              <a:t> </a:t>
            </a:r>
            <a:r>
              <a:rPr lang="en-US" dirty="0" err="1"/>
              <a:t>feugiat</a:t>
            </a:r>
            <a:r>
              <a:rPr lang="en-US" dirty="0"/>
              <a:t> </a:t>
            </a:r>
            <a:r>
              <a:rPr lang="en-US" dirty="0" err="1"/>
              <a:t>justo</a:t>
            </a:r>
            <a:r>
              <a:rPr lang="en-US" dirty="0"/>
              <a:t> </a:t>
            </a:r>
            <a:r>
              <a:rPr lang="en-US" dirty="0" err="1"/>
              <a:t>metus</a:t>
            </a:r>
            <a:r>
              <a:rPr lang="en-US" dirty="0"/>
              <a:t> </a:t>
            </a:r>
            <a:r>
              <a:rPr lang="en-US" dirty="0" err="1"/>
              <a:t>nec</a:t>
            </a:r>
            <a:r>
              <a:rPr lang="en-US" dirty="0"/>
              <a:t> </a:t>
            </a:r>
            <a:r>
              <a:rPr lang="en-US" dirty="0" err="1"/>
              <a:t>neque</a:t>
            </a:r>
            <a:r>
              <a:rPr lang="en-US" dirty="0"/>
              <a:t>. </a:t>
            </a:r>
            <a:r>
              <a:rPr lang="en-US" dirty="0" err="1"/>
              <a:t>Donec</a:t>
            </a:r>
            <a:r>
              <a:rPr lang="en-US" dirty="0"/>
              <a:t> non ante ac </a:t>
            </a:r>
            <a:r>
              <a:rPr lang="en-US" dirty="0" err="1"/>
              <a:t>orci</a:t>
            </a:r>
            <a:r>
              <a:rPr lang="en-US" dirty="0"/>
              <a:t> </a:t>
            </a:r>
            <a:r>
              <a:rPr lang="en-US" dirty="0" err="1"/>
              <a:t>elementum</a:t>
            </a:r>
            <a:r>
              <a:rPr lang="en-US" dirty="0"/>
              <a:t> </a:t>
            </a:r>
            <a:r>
              <a:rPr lang="en-US" dirty="0" err="1"/>
              <a:t>iaculis</a:t>
            </a:r>
            <a:r>
              <a:rPr lang="en-US" dirty="0"/>
              <a:t> </a:t>
            </a:r>
            <a:r>
              <a:rPr lang="en-US" dirty="0" err="1"/>
              <a:t>consequat</a:t>
            </a:r>
            <a:r>
              <a:rPr lang="en-US" dirty="0"/>
              <a:t> in </a:t>
            </a:r>
            <a:r>
              <a:rPr lang="en-US" dirty="0" err="1"/>
              <a:t>metus</a:t>
            </a:r>
            <a:r>
              <a:rPr lang="en-US" dirty="0"/>
              <a:t>. </a:t>
            </a:r>
            <a:r>
              <a:rPr lang="en-US" dirty="0" err="1"/>
              <a:t>Interdum</a:t>
            </a:r>
            <a:r>
              <a:rPr lang="en-US" dirty="0"/>
              <a:t> et </a:t>
            </a:r>
            <a:r>
              <a:rPr lang="en-US" dirty="0" err="1"/>
              <a:t>malesuada</a:t>
            </a:r>
            <a:r>
              <a:rPr lang="en-US" dirty="0"/>
              <a:t> fames ac ante </a:t>
            </a:r>
            <a:r>
              <a:rPr lang="en-US" dirty="0" err="1"/>
              <a:t>ipsum</a:t>
            </a:r>
            <a:r>
              <a:rPr lang="en-US" dirty="0"/>
              <a:t> </a:t>
            </a:r>
            <a:r>
              <a:rPr lang="en-US" dirty="0" err="1"/>
              <a:t>primis</a:t>
            </a:r>
            <a:r>
              <a:rPr lang="en-US" dirty="0"/>
              <a:t> in </a:t>
            </a:r>
            <a:r>
              <a:rPr lang="en-US" dirty="0" err="1"/>
              <a:t>faucibus</a:t>
            </a:r>
            <a:r>
              <a:rPr lang="en-US" dirty="0"/>
              <a:t>. </a:t>
            </a:r>
            <a:r>
              <a:rPr lang="en-US" dirty="0" err="1"/>
              <a:t>Mauris</a:t>
            </a:r>
            <a:r>
              <a:rPr lang="en-US" dirty="0"/>
              <a:t> </a:t>
            </a:r>
            <a:r>
              <a:rPr lang="en-US" dirty="0" err="1"/>
              <a:t>volutpat</a:t>
            </a:r>
            <a:r>
              <a:rPr lang="en-US" dirty="0"/>
              <a:t> </a:t>
            </a:r>
            <a:r>
              <a:rPr lang="en-US" dirty="0" err="1"/>
              <a:t>aliquet</a:t>
            </a:r>
            <a:r>
              <a:rPr lang="en-US" dirty="0"/>
              <a:t> </a:t>
            </a:r>
            <a:r>
              <a:rPr lang="en-US" dirty="0" err="1"/>
              <a:t>imperdiet</a:t>
            </a:r>
            <a:r>
              <a:rPr lang="en-US" dirty="0"/>
              <a:t>. </a:t>
            </a:r>
            <a:r>
              <a:rPr lang="en-US" dirty="0" err="1"/>
              <a:t>Suspendisse</a:t>
            </a:r>
            <a:r>
              <a:rPr lang="en-US" dirty="0"/>
              <a:t> </a:t>
            </a:r>
            <a:r>
              <a:rPr lang="en-US" dirty="0" err="1"/>
              <a:t>ultrices</a:t>
            </a:r>
            <a:r>
              <a:rPr lang="en-US" dirty="0"/>
              <a:t> lacus id </a:t>
            </a:r>
            <a:r>
              <a:rPr lang="en-US" dirty="0" err="1"/>
              <a:t>est</a:t>
            </a:r>
            <a:r>
              <a:rPr lang="en-US" dirty="0"/>
              <a:t> </a:t>
            </a:r>
            <a:r>
              <a:rPr lang="en-US" dirty="0" err="1"/>
              <a:t>viverra</a:t>
            </a:r>
            <a:r>
              <a:rPr lang="en-US" dirty="0"/>
              <a:t>, at </a:t>
            </a:r>
            <a:r>
              <a:rPr lang="en-US" dirty="0" err="1"/>
              <a:t>porttitor</a:t>
            </a:r>
            <a:r>
              <a:rPr lang="en-US" dirty="0"/>
              <a:t> </a:t>
            </a:r>
            <a:r>
              <a:rPr lang="en-US" dirty="0" err="1"/>
              <a:t>metus</a:t>
            </a:r>
            <a:r>
              <a:rPr lang="en-US" dirty="0"/>
              <a:t> </a:t>
            </a:r>
            <a:r>
              <a:rPr lang="en-US" dirty="0" err="1"/>
              <a:t>facilisis</a:t>
            </a:r>
            <a:r>
              <a:rPr lang="en-US" dirty="0"/>
              <a:t>. </a:t>
            </a:r>
            <a:r>
              <a:rPr lang="en-US" dirty="0" err="1"/>
              <a:t>Nullam</a:t>
            </a:r>
            <a:r>
              <a:rPr lang="en-US" dirty="0"/>
              <a:t> dolor </a:t>
            </a:r>
            <a:r>
              <a:rPr lang="en-US" dirty="0" err="1"/>
              <a:t>sapien</a:t>
            </a:r>
            <a:r>
              <a:rPr lang="en-US" dirty="0"/>
              <a:t>, </a:t>
            </a:r>
            <a:r>
              <a:rPr lang="en-US" dirty="0" err="1"/>
              <a:t>hendrerit</a:t>
            </a:r>
            <a:r>
              <a:rPr lang="en-US" dirty="0"/>
              <a:t> sit </a:t>
            </a:r>
            <a:r>
              <a:rPr lang="en-US" dirty="0" err="1"/>
              <a:t>amet</a:t>
            </a:r>
            <a:r>
              <a:rPr lang="en-US" dirty="0"/>
              <a:t> </a:t>
            </a:r>
            <a:r>
              <a:rPr lang="en-US" dirty="0" err="1"/>
              <a:t>tellus</a:t>
            </a:r>
            <a:r>
              <a:rPr lang="en-US" dirty="0"/>
              <a:t> </a:t>
            </a:r>
            <a:r>
              <a:rPr lang="en-US" dirty="0" err="1"/>
              <a:t>tristique</a:t>
            </a:r>
            <a:r>
              <a:rPr lang="en-US" dirty="0"/>
              <a:t>, </a:t>
            </a:r>
            <a:r>
              <a:rPr lang="en-US" dirty="0" err="1"/>
              <a:t>tempor</a:t>
            </a:r>
            <a:r>
              <a:rPr lang="en-US" dirty="0"/>
              <a:t> </a:t>
            </a:r>
            <a:r>
              <a:rPr lang="en-US" dirty="0" err="1"/>
              <a:t>iaculis</a:t>
            </a:r>
            <a:r>
              <a:rPr lang="en-US" dirty="0"/>
              <a:t> </a:t>
            </a:r>
            <a:r>
              <a:rPr lang="en-US" dirty="0" err="1"/>
              <a:t>urna</a:t>
            </a:r>
            <a:r>
              <a:rPr lang="en-US" dirty="0"/>
              <a:t>. </a:t>
            </a:r>
            <a:r>
              <a:rPr lang="en-US" dirty="0" err="1"/>
              <a:t>Nulla</a:t>
            </a:r>
            <a:r>
              <a:rPr lang="en-US" dirty="0"/>
              <a:t> a </a:t>
            </a:r>
            <a:r>
              <a:rPr lang="en-US" dirty="0" err="1"/>
              <a:t>aliquam</a:t>
            </a:r>
            <a:r>
              <a:rPr lang="en-US" dirty="0"/>
              <a:t> magna. </a:t>
            </a:r>
            <a:r>
              <a:rPr lang="en-US" dirty="0" err="1"/>
              <a:t>Donec</a:t>
            </a:r>
            <a:r>
              <a:rPr lang="en-US" dirty="0"/>
              <a:t> </a:t>
            </a:r>
            <a:r>
              <a:rPr lang="en-US" dirty="0" err="1"/>
              <a:t>eget</a:t>
            </a:r>
            <a:r>
              <a:rPr lang="en-US" dirty="0"/>
              <a:t> </a:t>
            </a:r>
            <a:r>
              <a:rPr lang="en-US" dirty="0" err="1"/>
              <a:t>felis</a:t>
            </a:r>
            <a:r>
              <a:rPr lang="en-US" dirty="0"/>
              <a:t> in </a:t>
            </a:r>
            <a:r>
              <a:rPr lang="en-US" dirty="0" err="1"/>
              <a:t>felis</a:t>
            </a:r>
            <a:r>
              <a:rPr lang="en-US" dirty="0"/>
              <a:t> </a:t>
            </a:r>
            <a:r>
              <a:rPr lang="en-US" dirty="0" err="1"/>
              <a:t>lacinia</a:t>
            </a:r>
            <a:r>
              <a:rPr lang="en-US" dirty="0"/>
              <a:t> </a:t>
            </a:r>
            <a:r>
              <a:rPr lang="en-US" dirty="0" err="1"/>
              <a:t>porttitor</a:t>
            </a:r>
            <a:r>
              <a:rPr lang="en-US" dirty="0"/>
              <a:t>. </a:t>
            </a:r>
            <a:r>
              <a:rPr lang="en-US" dirty="0" err="1"/>
              <a:t>Proin</a:t>
            </a:r>
            <a:r>
              <a:rPr lang="en-US" dirty="0"/>
              <a:t> </a:t>
            </a:r>
            <a:r>
              <a:rPr lang="en-US" dirty="0" err="1"/>
              <a:t>sollicitudin</a:t>
            </a:r>
            <a:r>
              <a:rPr lang="en-US" dirty="0"/>
              <a:t> ante id </a:t>
            </a:r>
            <a:r>
              <a:rPr lang="en-US" dirty="0" err="1"/>
              <a:t>nisl</a:t>
            </a:r>
            <a:r>
              <a:rPr lang="en-US" dirty="0"/>
              <a:t> </a:t>
            </a:r>
            <a:r>
              <a:rPr lang="en-US" dirty="0" err="1"/>
              <a:t>imperdiet</a:t>
            </a:r>
            <a:r>
              <a:rPr lang="en-US" dirty="0"/>
              <a:t> </a:t>
            </a:r>
            <a:r>
              <a:rPr lang="en-US" dirty="0" err="1"/>
              <a:t>euismod</a:t>
            </a:r>
            <a:r>
              <a:rPr lang="en-US" dirty="0"/>
              <a:t>. </a:t>
            </a:r>
            <a:r>
              <a:rPr lang="en-US" dirty="0" err="1"/>
              <a:t>Aenean</a:t>
            </a:r>
            <a:r>
              <a:rPr lang="en-US" dirty="0"/>
              <a:t> </a:t>
            </a:r>
            <a:r>
              <a:rPr lang="en-US" dirty="0" err="1"/>
              <a:t>vestibulum</a:t>
            </a:r>
            <a:r>
              <a:rPr lang="en-US" dirty="0"/>
              <a:t> non </a:t>
            </a:r>
            <a:r>
              <a:rPr lang="en-US" dirty="0" err="1"/>
              <a:t>metus</a:t>
            </a:r>
            <a:r>
              <a:rPr lang="en-US" dirty="0"/>
              <a:t> vitae </a:t>
            </a:r>
            <a:r>
              <a:rPr lang="en-US" dirty="0" err="1"/>
              <a:t>rutrum</a:t>
            </a:r>
            <a:r>
              <a:rPr lang="en-US" dirty="0"/>
              <a:t>. </a:t>
            </a:r>
            <a:r>
              <a:rPr lang="en-US" dirty="0" err="1"/>
              <a:t>Cras</a:t>
            </a:r>
            <a:r>
              <a:rPr lang="en-US" dirty="0"/>
              <a:t> </a:t>
            </a:r>
            <a:r>
              <a:rPr lang="en-US" dirty="0" err="1"/>
              <a:t>varius</a:t>
            </a:r>
            <a:r>
              <a:rPr lang="en-US" dirty="0"/>
              <a:t> </a:t>
            </a:r>
            <a:r>
              <a:rPr lang="en-US" dirty="0" err="1"/>
              <a:t>condimentum</a:t>
            </a:r>
            <a:r>
              <a:rPr lang="en-US" dirty="0"/>
              <a:t> </a:t>
            </a:r>
            <a:r>
              <a:rPr lang="en-US" dirty="0" err="1"/>
              <a:t>diam</a:t>
            </a:r>
            <a:r>
              <a:rPr lang="en-US" dirty="0"/>
              <a:t>, </a:t>
            </a:r>
            <a:r>
              <a:rPr lang="en-US" dirty="0" err="1"/>
              <a:t>quis</a:t>
            </a:r>
            <a:r>
              <a:rPr lang="en-US" dirty="0"/>
              <a:t> </a:t>
            </a:r>
            <a:r>
              <a:rPr lang="en-US" dirty="0" err="1"/>
              <a:t>euismod</a:t>
            </a:r>
            <a:r>
              <a:rPr lang="en-US" dirty="0"/>
              <a:t> </a:t>
            </a:r>
            <a:r>
              <a:rPr lang="en-US" dirty="0" err="1"/>
              <a:t>erat</a:t>
            </a:r>
            <a:r>
              <a:rPr lang="en-US" dirty="0"/>
              <a:t> </a:t>
            </a:r>
            <a:r>
              <a:rPr lang="en-US" dirty="0" err="1"/>
              <a:t>pharetra</a:t>
            </a:r>
            <a:r>
              <a:rPr lang="en-US" dirty="0"/>
              <a:t> non. </a:t>
            </a:r>
            <a:r>
              <a:rPr lang="en-US" dirty="0" err="1"/>
              <a:t>Sed</a:t>
            </a:r>
            <a:r>
              <a:rPr lang="en-US" dirty="0"/>
              <a:t> </a:t>
            </a:r>
            <a:r>
              <a:rPr lang="en-US" dirty="0" err="1"/>
              <a:t>eget</a:t>
            </a:r>
            <a:r>
              <a:rPr lang="en-US" dirty="0"/>
              <a:t> </a:t>
            </a:r>
            <a:r>
              <a:rPr lang="en-US" dirty="0" err="1"/>
              <a:t>blandit</a:t>
            </a:r>
            <a:r>
              <a:rPr lang="en-US" dirty="0"/>
              <a:t> sem.</a:t>
            </a:r>
          </a:p>
        </p:txBody>
      </p:sp>
      <p:sp>
        <p:nvSpPr>
          <p:cNvPr id="6"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8"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216354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42" presetClass="entr" presetSubtype="0" fill="hold" grpId="0" nodeType="withEffect">
                                  <p:stCondLst>
                                    <p:cond delay="20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400"/>
                                        <p:tgtEl>
                                          <p:spTgt spid="6">
                                            <p:txEl>
                                              <p:pRg st="0" end="0"/>
                                            </p:txEl>
                                          </p:spTgt>
                                        </p:tgtEl>
                                      </p:cBhvr>
                                    </p:animEffect>
                                    <p:anim calcmode="lin" valueType="num">
                                      <p:cBhvr>
                                        <p:cTn id="17"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6">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0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anim calcmode="lin" valueType="num">
                                      <p:cBhvr>
                                        <p:cTn id="2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withEffect" nodePh="1">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Columns Text">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8"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9" name="Text Placeholder 2"/>
          <p:cNvSpPr>
            <a:spLocks noGrp="1"/>
          </p:cNvSpPr>
          <p:nvPr>
            <p:ph type="body" sz="quarter" idx="16" hasCustomPrompt="1"/>
          </p:nvPr>
        </p:nvSpPr>
        <p:spPr>
          <a:xfrm>
            <a:off x="452438" y="1172498"/>
            <a:ext cx="8229600" cy="4093770"/>
          </a:xfrm>
          <a:prstGeom prst="rect">
            <a:avLst/>
          </a:prstGeom>
        </p:spPr>
        <p:txBody>
          <a:bodyPr vert="horz" lIns="95057" tIns="47529" rIns="95057" bIns="47529" numCol="3" spcCol="280728"/>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r>
              <a:rPr lang="en-US" dirty="0" err="1"/>
              <a:t>Proin</a:t>
            </a:r>
            <a:r>
              <a:rPr lang="en-US" dirty="0"/>
              <a:t> </a:t>
            </a:r>
            <a:r>
              <a:rPr lang="en-US" dirty="0" err="1"/>
              <a:t>commodo</a:t>
            </a:r>
            <a:r>
              <a:rPr lang="en-US" dirty="0"/>
              <a:t> </a:t>
            </a:r>
            <a:r>
              <a:rPr lang="en-US" dirty="0" err="1"/>
              <a:t>arcu</a:t>
            </a:r>
            <a:r>
              <a:rPr lang="en-US" dirty="0"/>
              <a:t> </a:t>
            </a:r>
            <a:r>
              <a:rPr lang="en-US" dirty="0" err="1"/>
              <a:t>nec</a:t>
            </a:r>
            <a:r>
              <a:rPr lang="en-US" dirty="0"/>
              <a:t> nisi </a:t>
            </a:r>
            <a:r>
              <a:rPr lang="en-US" dirty="0" err="1"/>
              <a:t>rhoncus</a:t>
            </a:r>
            <a:r>
              <a:rPr lang="en-US" dirty="0"/>
              <a:t> </a:t>
            </a:r>
            <a:r>
              <a:rPr lang="en-US" dirty="0" err="1"/>
              <a:t>dapibus</a:t>
            </a:r>
            <a:r>
              <a:rPr lang="en-US" dirty="0"/>
              <a:t>. </a:t>
            </a:r>
          </a:p>
          <a:p>
            <a:pPr lvl="0"/>
            <a:endParaRPr lang="en-US" dirty="0"/>
          </a:p>
          <a:p>
            <a:pPr lvl="0"/>
            <a:r>
              <a:rPr lang="en-US" dirty="0" err="1"/>
              <a:t>Praesent</a:t>
            </a:r>
            <a:r>
              <a:rPr lang="en-US" dirty="0"/>
              <a:t> </a:t>
            </a:r>
            <a:r>
              <a:rPr lang="en-US" dirty="0" err="1"/>
              <a:t>nec</a:t>
            </a:r>
            <a:r>
              <a:rPr lang="en-US" dirty="0"/>
              <a:t> </a:t>
            </a:r>
            <a:r>
              <a:rPr lang="en-US" dirty="0" err="1"/>
              <a:t>elit</a:t>
            </a:r>
            <a:r>
              <a:rPr lang="en-US" dirty="0"/>
              <a:t> non </a:t>
            </a:r>
            <a:r>
              <a:rPr lang="en-US" dirty="0" err="1"/>
              <a:t>metus</a:t>
            </a:r>
            <a:r>
              <a:rPr lang="en-US" dirty="0"/>
              <a:t> </a:t>
            </a:r>
            <a:r>
              <a:rPr lang="en-US" dirty="0" err="1"/>
              <a:t>mollis</a:t>
            </a:r>
            <a:r>
              <a:rPr lang="en-US" dirty="0"/>
              <a:t> </a:t>
            </a:r>
            <a:r>
              <a:rPr lang="en-US" dirty="0" err="1"/>
              <a:t>placerat</a:t>
            </a:r>
            <a:r>
              <a:rPr lang="en-US" dirty="0"/>
              <a:t>. </a:t>
            </a:r>
            <a:r>
              <a:rPr lang="en-US" dirty="0" err="1"/>
              <a:t>Vivamus</a:t>
            </a:r>
            <a:r>
              <a:rPr lang="en-US" dirty="0"/>
              <a:t> </a:t>
            </a:r>
            <a:r>
              <a:rPr lang="en-US" dirty="0" err="1"/>
              <a:t>porta</a:t>
            </a:r>
            <a:r>
              <a:rPr lang="en-US" dirty="0"/>
              <a:t> </a:t>
            </a:r>
            <a:r>
              <a:rPr lang="en-US" dirty="0" err="1"/>
              <a:t>pulvinar</a:t>
            </a:r>
            <a:r>
              <a:rPr lang="en-US" dirty="0"/>
              <a:t> </a:t>
            </a:r>
            <a:r>
              <a:rPr lang="en-US" dirty="0" err="1"/>
              <a:t>iaculis</a:t>
            </a:r>
            <a:r>
              <a:rPr lang="en-US" dirty="0"/>
              <a:t>. </a:t>
            </a:r>
            <a:r>
              <a:rPr lang="en-US" dirty="0" err="1"/>
              <a:t>Donec</a:t>
            </a:r>
            <a:r>
              <a:rPr lang="en-US" dirty="0"/>
              <a:t> </a:t>
            </a:r>
            <a:r>
              <a:rPr lang="en-US" dirty="0" err="1"/>
              <a:t>augue</a:t>
            </a:r>
            <a:r>
              <a:rPr lang="en-US" dirty="0"/>
              <a:t> </a:t>
            </a:r>
            <a:r>
              <a:rPr lang="en-US" dirty="0" err="1"/>
              <a:t>arcu</a:t>
            </a:r>
            <a:r>
              <a:rPr lang="en-US" dirty="0"/>
              <a:t>, </a:t>
            </a:r>
            <a:r>
              <a:rPr lang="en-US" dirty="0" err="1"/>
              <a:t>volutpat</a:t>
            </a:r>
            <a:r>
              <a:rPr lang="en-US" dirty="0"/>
              <a:t> </a:t>
            </a:r>
            <a:r>
              <a:rPr lang="en-US" dirty="0" err="1"/>
              <a:t>nec</a:t>
            </a:r>
            <a:r>
              <a:rPr lang="en-US" dirty="0"/>
              <a:t> </a:t>
            </a:r>
            <a:r>
              <a:rPr lang="en-US" dirty="0" err="1"/>
              <a:t>risus</a:t>
            </a:r>
            <a:r>
              <a:rPr lang="en-US" dirty="0"/>
              <a:t> </a:t>
            </a:r>
            <a:r>
              <a:rPr lang="en-US" dirty="0" err="1"/>
              <a:t>eget</a:t>
            </a:r>
            <a:r>
              <a:rPr lang="en-US" dirty="0"/>
              <a:t>, </a:t>
            </a:r>
            <a:r>
              <a:rPr lang="en-US" dirty="0" err="1"/>
              <a:t>finibus</a:t>
            </a:r>
            <a:r>
              <a:rPr lang="en-US" dirty="0"/>
              <a:t> </a:t>
            </a:r>
            <a:r>
              <a:rPr lang="en-US" dirty="0" err="1"/>
              <a:t>lacinia</a:t>
            </a:r>
            <a:r>
              <a:rPr lang="en-US" dirty="0"/>
              <a:t> ligula. </a:t>
            </a:r>
            <a:r>
              <a:rPr lang="en-US" dirty="0" err="1"/>
              <a:t>Curabitur</a:t>
            </a:r>
            <a:r>
              <a:rPr lang="en-US" dirty="0"/>
              <a:t> </a:t>
            </a:r>
            <a:r>
              <a:rPr lang="en-US" dirty="0" err="1"/>
              <a:t>bibendum</a:t>
            </a:r>
            <a:r>
              <a:rPr lang="en-US" dirty="0"/>
              <a:t> </a:t>
            </a:r>
            <a:r>
              <a:rPr lang="en-US" dirty="0" err="1"/>
              <a:t>arcu</a:t>
            </a:r>
            <a:r>
              <a:rPr lang="en-US" dirty="0"/>
              <a:t> sit </a:t>
            </a:r>
            <a:r>
              <a:rPr lang="en-US" dirty="0" err="1"/>
              <a:t>amet</a:t>
            </a:r>
            <a:r>
              <a:rPr lang="en-US" dirty="0"/>
              <a:t> </a:t>
            </a:r>
            <a:r>
              <a:rPr lang="en-US" dirty="0" err="1"/>
              <a:t>faucibus</a:t>
            </a:r>
            <a:r>
              <a:rPr lang="en-US" dirty="0"/>
              <a:t> </a:t>
            </a:r>
            <a:r>
              <a:rPr lang="en-US" dirty="0" err="1"/>
              <a:t>posuere</a:t>
            </a:r>
            <a:r>
              <a:rPr lang="en-US" dirty="0"/>
              <a:t>. </a:t>
            </a:r>
            <a:r>
              <a:rPr lang="en-US" dirty="0" err="1"/>
              <a:t>Donec</a:t>
            </a:r>
            <a:r>
              <a:rPr lang="en-US" dirty="0"/>
              <a:t> a </a:t>
            </a:r>
            <a:r>
              <a:rPr lang="en-US" dirty="0" err="1"/>
              <a:t>est</a:t>
            </a:r>
            <a:r>
              <a:rPr lang="en-US" dirty="0"/>
              <a:t> at </a:t>
            </a:r>
            <a:r>
              <a:rPr lang="en-US" dirty="0" err="1"/>
              <a:t>arcu</a:t>
            </a:r>
            <a:r>
              <a:rPr lang="en-US" dirty="0"/>
              <a:t> </a:t>
            </a:r>
            <a:r>
              <a:rPr lang="en-US" dirty="0" err="1"/>
              <a:t>congue</a:t>
            </a:r>
            <a:r>
              <a:rPr lang="en-US" dirty="0"/>
              <a:t> </a:t>
            </a:r>
            <a:r>
              <a:rPr lang="en-US" dirty="0" err="1"/>
              <a:t>congue</a:t>
            </a:r>
            <a:r>
              <a:rPr lang="en-US" dirty="0"/>
              <a:t> </a:t>
            </a:r>
            <a:r>
              <a:rPr lang="en-US" dirty="0" err="1"/>
              <a:t>vel</a:t>
            </a:r>
            <a:r>
              <a:rPr lang="en-US" dirty="0"/>
              <a:t> </a:t>
            </a:r>
            <a:r>
              <a:rPr lang="en-US" dirty="0" err="1"/>
              <a:t>eget</a:t>
            </a:r>
            <a:r>
              <a:rPr lang="en-US" dirty="0"/>
              <a:t> ex. </a:t>
            </a:r>
            <a:r>
              <a:rPr lang="en-US" dirty="0" err="1"/>
              <a:t>Duis</a:t>
            </a:r>
            <a:r>
              <a:rPr lang="en-US" dirty="0"/>
              <a:t> </a:t>
            </a:r>
            <a:r>
              <a:rPr lang="en-US" dirty="0" err="1"/>
              <a:t>auctor</a:t>
            </a:r>
            <a:r>
              <a:rPr lang="en-US" dirty="0"/>
              <a:t> </a:t>
            </a:r>
            <a:r>
              <a:rPr lang="en-US" dirty="0" err="1"/>
              <a:t>lectus</a:t>
            </a:r>
            <a:r>
              <a:rPr lang="en-US" dirty="0"/>
              <a:t> </a:t>
            </a:r>
            <a:r>
              <a:rPr lang="en-US" dirty="0" err="1"/>
              <a:t>maximus</a:t>
            </a:r>
            <a:r>
              <a:rPr lang="en-US" dirty="0"/>
              <a:t> </a:t>
            </a:r>
            <a:r>
              <a:rPr lang="en-US" dirty="0" err="1"/>
              <a:t>sapien</a:t>
            </a:r>
            <a:r>
              <a:rPr lang="en-US" dirty="0"/>
              <a:t> </a:t>
            </a:r>
            <a:r>
              <a:rPr lang="en-US" dirty="0" err="1"/>
              <a:t>suscipit</a:t>
            </a:r>
            <a:r>
              <a:rPr lang="en-US" dirty="0"/>
              <a:t> </a:t>
            </a:r>
            <a:r>
              <a:rPr lang="en-US" dirty="0" err="1"/>
              <a:t>interdum</a:t>
            </a:r>
            <a:r>
              <a:rPr lang="en-US" dirty="0"/>
              <a:t>.</a:t>
            </a:r>
          </a:p>
          <a:p>
            <a:pPr lvl="0"/>
            <a:endParaRPr lang="en-US" dirty="0"/>
          </a:p>
          <a:p>
            <a:pPr lvl="0"/>
            <a:r>
              <a:rPr lang="en-US" dirty="0" err="1"/>
              <a:t>Curabitur</a:t>
            </a:r>
            <a:r>
              <a:rPr lang="en-US" dirty="0"/>
              <a:t> </a:t>
            </a:r>
            <a:r>
              <a:rPr lang="en-US" dirty="0" err="1"/>
              <a:t>rhoncus</a:t>
            </a:r>
            <a:r>
              <a:rPr lang="en-US" dirty="0"/>
              <a:t>, </a:t>
            </a:r>
            <a:r>
              <a:rPr lang="en-US" dirty="0" err="1"/>
              <a:t>diam</a:t>
            </a:r>
            <a:r>
              <a:rPr lang="en-US" dirty="0"/>
              <a:t> </a:t>
            </a:r>
            <a:r>
              <a:rPr lang="en-US" dirty="0" err="1"/>
              <a:t>vel</a:t>
            </a:r>
            <a:r>
              <a:rPr lang="en-US" dirty="0"/>
              <a:t> </a:t>
            </a:r>
            <a:r>
              <a:rPr lang="en-US" dirty="0" err="1"/>
              <a:t>congue</a:t>
            </a:r>
            <a:r>
              <a:rPr lang="en-US" dirty="0"/>
              <a:t> </a:t>
            </a:r>
            <a:r>
              <a:rPr lang="en-US" dirty="0" err="1"/>
              <a:t>pulvinar</a:t>
            </a:r>
            <a:r>
              <a:rPr lang="en-US" dirty="0"/>
              <a:t>, </a:t>
            </a:r>
            <a:r>
              <a:rPr lang="en-US" dirty="0" err="1"/>
              <a:t>erat</a:t>
            </a:r>
            <a:r>
              <a:rPr lang="en-US" dirty="0"/>
              <a:t> </a:t>
            </a:r>
            <a:r>
              <a:rPr lang="en-US" dirty="0" err="1"/>
              <a:t>massa</a:t>
            </a:r>
            <a:r>
              <a:rPr lang="en-US" dirty="0"/>
              <a:t> </a:t>
            </a:r>
            <a:r>
              <a:rPr lang="en-US" dirty="0" err="1"/>
              <a:t>lacinia</a:t>
            </a:r>
            <a:r>
              <a:rPr lang="en-US" dirty="0"/>
              <a:t> </a:t>
            </a:r>
            <a:r>
              <a:rPr lang="en-US" dirty="0" err="1"/>
              <a:t>purus</a:t>
            </a:r>
            <a:r>
              <a:rPr lang="en-US" dirty="0"/>
              <a:t>, in </a:t>
            </a:r>
            <a:r>
              <a:rPr lang="en-US" dirty="0" err="1"/>
              <a:t>laoreet</a:t>
            </a:r>
            <a:r>
              <a:rPr lang="en-US" dirty="0"/>
              <a:t> </a:t>
            </a:r>
            <a:r>
              <a:rPr lang="en-US" dirty="0" err="1"/>
              <a:t>purus</a:t>
            </a:r>
            <a:r>
              <a:rPr lang="en-US" dirty="0"/>
              <a:t> </a:t>
            </a:r>
            <a:r>
              <a:rPr lang="en-US" dirty="0" err="1"/>
              <a:t>massa</a:t>
            </a:r>
            <a:r>
              <a:rPr lang="en-US" dirty="0"/>
              <a:t> in </a:t>
            </a:r>
            <a:r>
              <a:rPr lang="en-US" dirty="0" err="1"/>
              <a:t>nunc</a:t>
            </a:r>
            <a:r>
              <a:rPr lang="en-US" dirty="0"/>
              <a:t>. </a:t>
            </a:r>
            <a:r>
              <a:rPr lang="en-US" dirty="0" err="1"/>
              <a:t>Phasellus</a:t>
            </a:r>
            <a:r>
              <a:rPr lang="en-US" dirty="0"/>
              <a:t> </a:t>
            </a:r>
            <a:r>
              <a:rPr lang="en-US" dirty="0" err="1"/>
              <a:t>finibus</a:t>
            </a:r>
            <a:r>
              <a:rPr lang="en-US" dirty="0"/>
              <a:t> </a:t>
            </a:r>
            <a:r>
              <a:rPr lang="en-US" dirty="0" err="1"/>
              <a:t>malesuada</a:t>
            </a:r>
            <a:r>
              <a:rPr lang="en-US" dirty="0"/>
              <a:t> </a:t>
            </a:r>
            <a:r>
              <a:rPr lang="en-US" dirty="0" err="1"/>
              <a:t>lobortis</a:t>
            </a:r>
            <a:r>
              <a:rPr lang="en-US" dirty="0"/>
              <a:t>. </a:t>
            </a:r>
            <a:r>
              <a:rPr lang="en-US" dirty="0" err="1"/>
              <a:t>Sed</a:t>
            </a:r>
            <a:r>
              <a:rPr lang="en-US" dirty="0"/>
              <a:t> </a:t>
            </a:r>
            <a:r>
              <a:rPr lang="en-US" dirty="0" err="1"/>
              <a:t>quis</a:t>
            </a:r>
            <a:r>
              <a:rPr lang="en-US" dirty="0"/>
              <a:t> </a:t>
            </a:r>
            <a:r>
              <a:rPr lang="en-US" dirty="0" err="1"/>
              <a:t>tellus</a:t>
            </a:r>
            <a:r>
              <a:rPr lang="en-US" dirty="0"/>
              <a:t> id </a:t>
            </a:r>
            <a:r>
              <a:rPr lang="en-US" dirty="0" err="1"/>
              <a:t>nulla</a:t>
            </a:r>
            <a:r>
              <a:rPr lang="en-US" dirty="0"/>
              <a:t> </a:t>
            </a:r>
            <a:r>
              <a:rPr lang="en-US" dirty="0" err="1"/>
              <a:t>mollis</a:t>
            </a:r>
            <a:r>
              <a:rPr lang="en-US" dirty="0"/>
              <a:t> </a:t>
            </a:r>
            <a:r>
              <a:rPr lang="en-US" dirty="0" err="1"/>
              <a:t>iaculis</a:t>
            </a:r>
            <a:r>
              <a:rPr lang="en-US" dirty="0"/>
              <a:t>. Nam </a:t>
            </a:r>
            <a:r>
              <a:rPr lang="en-US" dirty="0" err="1"/>
              <a:t>nec</a:t>
            </a:r>
            <a:r>
              <a:rPr lang="en-US" dirty="0"/>
              <a:t> </a:t>
            </a:r>
            <a:r>
              <a:rPr lang="en-US" dirty="0" err="1"/>
              <a:t>auctor</a:t>
            </a:r>
            <a:r>
              <a:rPr lang="en-US" dirty="0"/>
              <a:t> </a:t>
            </a:r>
            <a:r>
              <a:rPr lang="en-US" dirty="0" err="1"/>
              <a:t>arcu</a:t>
            </a:r>
            <a:r>
              <a:rPr lang="en-US" dirty="0"/>
              <a:t>. </a:t>
            </a:r>
            <a:r>
              <a:rPr lang="en-US" dirty="0" err="1"/>
              <a:t>Aenean</a:t>
            </a:r>
            <a:r>
              <a:rPr lang="en-US" dirty="0"/>
              <a:t> </a:t>
            </a:r>
            <a:r>
              <a:rPr lang="en-US" dirty="0" err="1"/>
              <a:t>molestie</a:t>
            </a:r>
            <a:r>
              <a:rPr lang="en-US" dirty="0"/>
              <a:t> lacus </a:t>
            </a:r>
            <a:r>
              <a:rPr lang="en-US" dirty="0" err="1"/>
              <a:t>ut</a:t>
            </a:r>
            <a:r>
              <a:rPr lang="en-US" dirty="0"/>
              <a:t> </a:t>
            </a:r>
            <a:r>
              <a:rPr lang="en-US" dirty="0" err="1"/>
              <a:t>urna</a:t>
            </a:r>
            <a:r>
              <a:rPr lang="en-US" dirty="0"/>
              <a:t> </a:t>
            </a:r>
            <a:r>
              <a:rPr lang="en-US" dirty="0" err="1"/>
              <a:t>accumsan</a:t>
            </a:r>
            <a:r>
              <a:rPr lang="en-US" dirty="0"/>
              <a:t>, a </a:t>
            </a:r>
            <a:r>
              <a:rPr lang="en-US" dirty="0" err="1"/>
              <a:t>rhoncus</a:t>
            </a:r>
            <a:r>
              <a:rPr lang="en-US" dirty="0"/>
              <a:t> </a:t>
            </a:r>
            <a:r>
              <a:rPr lang="en-US" dirty="0" err="1"/>
              <a:t>orci</a:t>
            </a:r>
            <a:r>
              <a:rPr lang="en-US" dirty="0"/>
              <a:t> </a:t>
            </a:r>
            <a:r>
              <a:rPr lang="en-US" dirty="0" err="1"/>
              <a:t>rhoncus</a:t>
            </a:r>
            <a:r>
              <a:rPr lang="en-US" dirty="0"/>
              <a:t>. </a:t>
            </a:r>
            <a:r>
              <a:rPr lang="en-US" dirty="0" err="1"/>
              <a:t>Fusce</a:t>
            </a:r>
            <a:r>
              <a:rPr lang="en-US" dirty="0"/>
              <a:t> </a:t>
            </a:r>
            <a:r>
              <a:rPr lang="en-US" dirty="0" err="1"/>
              <a:t>orci</a:t>
            </a:r>
            <a:r>
              <a:rPr lang="en-US" dirty="0"/>
              <a:t> </a:t>
            </a:r>
            <a:r>
              <a:rPr lang="en-US" dirty="0" err="1"/>
              <a:t>velit</a:t>
            </a:r>
            <a:r>
              <a:rPr lang="en-US" dirty="0"/>
              <a:t>, </a:t>
            </a:r>
            <a:r>
              <a:rPr lang="en-US" dirty="0" err="1"/>
              <a:t>euismod</a:t>
            </a:r>
            <a:r>
              <a:rPr lang="en-US" dirty="0"/>
              <a:t> </a:t>
            </a:r>
            <a:r>
              <a:rPr lang="en-US" dirty="0" err="1"/>
              <a:t>quis</a:t>
            </a:r>
            <a:r>
              <a:rPr lang="en-US" dirty="0"/>
              <a:t> </a:t>
            </a:r>
            <a:r>
              <a:rPr lang="en-US" dirty="0" err="1"/>
              <a:t>pulvinar</a:t>
            </a:r>
            <a:r>
              <a:rPr lang="en-US" dirty="0"/>
              <a:t> ac, </a:t>
            </a:r>
            <a:r>
              <a:rPr lang="en-US" dirty="0" err="1"/>
              <a:t>ultrices</a:t>
            </a:r>
            <a:r>
              <a:rPr lang="en-US" dirty="0"/>
              <a:t> </a:t>
            </a:r>
            <a:r>
              <a:rPr lang="en-US" dirty="0" err="1"/>
              <a:t>vel</a:t>
            </a:r>
            <a:r>
              <a:rPr lang="en-US" dirty="0"/>
              <a:t> dui. </a:t>
            </a:r>
            <a:r>
              <a:rPr lang="en-US" dirty="0" err="1"/>
              <a:t>Praesent</a:t>
            </a:r>
            <a:r>
              <a:rPr lang="en-US" dirty="0"/>
              <a:t> </a:t>
            </a:r>
            <a:r>
              <a:rPr lang="en-US" dirty="0" err="1"/>
              <a:t>commodo</a:t>
            </a:r>
            <a:r>
              <a:rPr lang="en-US" dirty="0"/>
              <a:t>, </a:t>
            </a:r>
            <a:r>
              <a:rPr lang="en-US" dirty="0" err="1"/>
              <a:t>odio</a:t>
            </a:r>
            <a:r>
              <a:rPr lang="en-US" dirty="0"/>
              <a:t> </a:t>
            </a:r>
            <a:r>
              <a:rPr lang="en-US" dirty="0" err="1"/>
              <a:t>eu</a:t>
            </a:r>
            <a:r>
              <a:rPr lang="en-US" dirty="0"/>
              <a:t> </a:t>
            </a:r>
            <a:r>
              <a:rPr lang="en-US" dirty="0" err="1"/>
              <a:t>ullamcorper</a:t>
            </a:r>
            <a:r>
              <a:rPr lang="en-US" dirty="0"/>
              <a:t> </a:t>
            </a:r>
            <a:r>
              <a:rPr lang="en-US" dirty="0" err="1"/>
              <a:t>eleifend</a:t>
            </a:r>
            <a:r>
              <a:rPr lang="en-US" dirty="0"/>
              <a:t>, magna </a:t>
            </a:r>
            <a:r>
              <a:rPr lang="en-US" dirty="0" err="1"/>
              <a:t>metus</a:t>
            </a:r>
            <a:r>
              <a:rPr lang="en-US" dirty="0"/>
              <a:t> </a:t>
            </a:r>
            <a:r>
              <a:rPr lang="en-US" dirty="0" err="1"/>
              <a:t>euismod</a:t>
            </a:r>
            <a:r>
              <a:rPr lang="en-US" dirty="0"/>
              <a:t> </a:t>
            </a:r>
            <a:r>
              <a:rPr lang="en-US" dirty="0" err="1"/>
              <a:t>elit</a:t>
            </a:r>
            <a:r>
              <a:rPr lang="en-US" dirty="0"/>
              <a:t>, in </a:t>
            </a:r>
            <a:r>
              <a:rPr lang="en-US" dirty="0" err="1"/>
              <a:t>porttitor</a:t>
            </a:r>
            <a:r>
              <a:rPr lang="en-US" dirty="0"/>
              <a:t> </a:t>
            </a:r>
            <a:r>
              <a:rPr lang="en-US" dirty="0" err="1"/>
              <a:t>urna</a:t>
            </a:r>
            <a:r>
              <a:rPr lang="en-US" dirty="0"/>
              <a:t> </a:t>
            </a:r>
            <a:r>
              <a:rPr lang="en-US" dirty="0" err="1"/>
              <a:t>nisl</a:t>
            </a:r>
            <a:r>
              <a:rPr lang="en-US" dirty="0"/>
              <a:t> </a:t>
            </a:r>
            <a:r>
              <a:rPr lang="en-US" dirty="0" err="1"/>
              <a:t>ut</a:t>
            </a:r>
            <a:r>
              <a:rPr lang="en-US" dirty="0"/>
              <a:t> </a:t>
            </a:r>
            <a:r>
              <a:rPr lang="en-US" dirty="0" err="1"/>
              <a:t>nulla</a:t>
            </a:r>
            <a:r>
              <a:rPr lang="en-US" dirty="0"/>
              <a:t>. </a:t>
            </a:r>
            <a:r>
              <a:rPr lang="en-US" dirty="0" err="1"/>
              <a:t>Donec</a:t>
            </a:r>
            <a:r>
              <a:rPr lang="en-US" dirty="0"/>
              <a:t> </a:t>
            </a:r>
            <a:r>
              <a:rPr lang="en-US" dirty="0" err="1"/>
              <a:t>accumsan</a:t>
            </a:r>
            <a:r>
              <a:rPr lang="en-US" dirty="0"/>
              <a:t> </a:t>
            </a:r>
            <a:r>
              <a:rPr lang="en-US" dirty="0" err="1"/>
              <a:t>egestas</a:t>
            </a:r>
            <a:r>
              <a:rPr lang="en-US" dirty="0"/>
              <a:t> </a:t>
            </a:r>
            <a:r>
              <a:rPr lang="en-US" dirty="0" err="1"/>
              <a:t>nulla</a:t>
            </a:r>
            <a:r>
              <a:rPr lang="en-US" dirty="0"/>
              <a:t>, </a:t>
            </a:r>
            <a:r>
              <a:rPr lang="en-US" dirty="0" err="1"/>
              <a:t>ut</a:t>
            </a:r>
            <a:r>
              <a:rPr lang="en-US" dirty="0"/>
              <a:t> </a:t>
            </a:r>
            <a:r>
              <a:rPr lang="en-US" dirty="0" err="1"/>
              <a:t>sollicitudin</a:t>
            </a:r>
            <a:r>
              <a:rPr lang="en-US" dirty="0"/>
              <a:t> </a:t>
            </a:r>
            <a:r>
              <a:rPr lang="en-US" dirty="0" err="1"/>
              <a:t>nulla</a:t>
            </a:r>
            <a:r>
              <a:rPr lang="en-US" dirty="0"/>
              <a:t> </a:t>
            </a:r>
            <a:r>
              <a:rPr lang="en-US" dirty="0" err="1"/>
              <a:t>lacinia</a:t>
            </a:r>
            <a:r>
              <a:rPr lang="en-US" dirty="0"/>
              <a:t> ac. </a:t>
            </a:r>
            <a:r>
              <a:rPr lang="en-US" dirty="0" err="1"/>
              <a:t>Pellentesque</a:t>
            </a:r>
            <a:r>
              <a:rPr lang="en-US" dirty="0"/>
              <a:t> </a:t>
            </a:r>
            <a:r>
              <a:rPr lang="en-US" dirty="0" err="1"/>
              <a:t>felis</a:t>
            </a:r>
            <a:r>
              <a:rPr lang="en-US" dirty="0"/>
              <a:t> </a:t>
            </a:r>
            <a:r>
              <a:rPr lang="en-US" dirty="0" err="1"/>
              <a:t>est</a:t>
            </a:r>
            <a:r>
              <a:rPr lang="en-US" dirty="0"/>
              <a:t>, </a:t>
            </a:r>
            <a:r>
              <a:rPr lang="en-US" dirty="0" err="1"/>
              <a:t>tincidunt</a:t>
            </a:r>
            <a:r>
              <a:rPr lang="en-US" dirty="0"/>
              <a:t> et </a:t>
            </a:r>
            <a:r>
              <a:rPr lang="en-US" dirty="0" err="1"/>
              <a:t>suscipit</a:t>
            </a:r>
            <a:r>
              <a:rPr lang="en-US" dirty="0"/>
              <a:t> id, </a:t>
            </a:r>
            <a:r>
              <a:rPr lang="en-US" dirty="0" err="1"/>
              <a:t>rutrum</a:t>
            </a:r>
            <a:r>
              <a:rPr lang="en-US" dirty="0"/>
              <a:t> at </a:t>
            </a:r>
            <a:r>
              <a:rPr lang="en-US" dirty="0" err="1"/>
              <a:t>odio</a:t>
            </a:r>
            <a:r>
              <a:rPr lang="en-US" dirty="0"/>
              <a:t>. </a:t>
            </a:r>
            <a:r>
              <a:rPr lang="en-US" dirty="0" err="1"/>
              <a:t>Sed</a:t>
            </a:r>
            <a:r>
              <a:rPr lang="en-US" dirty="0"/>
              <a:t> </a:t>
            </a:r>
            <a:r>
              <a:rPr lang="en-US" dirty="0" err="1"/>
              <a:t>fringilla</a:t>
            </a:r>
            <a:r>
              <a:rPr lang="en-US" dirty="0"/>
              <a:t> </a:t>
            </a:r>
            <a:r>
              <a:rPr lang="en-US" dirty="0" err="1"/>
              <a:t>porttitor</a:t>
            </a:r>
            <a:r>
              <a:rPr lang="en-US" dirty="0"/>
              <a:t> </a:t>
            </a:r>
            <a:r>
              <a:rPr lang="en-US" dirty="0" err="1"/>
              <a:t>ipsum</a:t>
            </a:r>
            <a:r>
              <a:rPr lang="en-US" dirty="0"/>
              <a:t>. </a:t>
            </a:r>
          </a:p>
          <a:p>
            <a:pPr lvl="0"/>
            <a:endParaRPr lang="en-US" dirty="0"/>
          </a:p>
          <a:p>
            <a:pPr lvl="0"/>
            <a:r>
              <a:rPr lang="en-US" dirty="0" err="1"/>
              <a:t>Morbi</a:t>
            </a:r>
            <a:r>
              <a:rPr lang="en-US" dirty="0"/>
              <a:t> </a:t>
            </a:r>
            <a:r>
              <a:rPr lang="en-US" dirty="0" err="1"/>
              <a:t>cursus</a:t>
            </a:r>
            <a:r>
              <a:rPr lang="en-US" dirty="0"/>
              <a:t> </a:t>
            </a:r>
            <a:r>
              <a:rPr lang="en-US" dirty="0" err="1"/>
              <a:t>massa</a:t>
            </a:r>
            <a:r>
              <a:rPr lang="en-US" dirty="0"/>
              <a:t> </a:t>
            </a:r>
            <a:r>
              <a:rPr lang="en-US" dirty="0" err="1"/>
              <a:t>eget</a:t>
            </a:r>
            <a:r>
              <a:rPr lang="en-US" dirty="0"/>
              <a:t> </a:t>
            </a:r>
            <a:r>
              <a:rPr lang="en-US" dirty="0" err="1"/>
              <a:t>arcu</a:t>
            </a:r>
            <a:r>
              <a:rPr lang="en-US" dirty="0"/>
              <a:t> </a:t>
            </a:r>
            <a:r>
              <a:rPr lang="en-US" dirty="0" err="1"/>
              <a:t>hendrerit</a:t>
            </a:r>
            <a:r>
              <a:rPr lang="en-US" dirty="0"/>
              <a:t> </a:t>
            </a:r>
            <a:r>
              <a:rPr lang="en-US" dirty="0" err="1"/>
              <a:t>eleifend</a:t>
            </a:r>
            <a:r>
              <a:rPr lang="en-US" dirty="0"/>
              <a:t>. </a:t>
            </a:r>
            <a:r>
              <a:rPr lang="en-US" dirty="0" err="1"/>
              <a:t>Morbi</a:t>
            </a:r>
            <a:r>
              <a:rPr lang="en-US" dirty="0"/>
              <a:t> sit </a:t>
            </a:r>
            <a:r>
              <a:rPr lang="en-US" dirty="0" err="1"/>
              <a:t>amet</a:t>
            </a:r>
            <a:r>
              <a:rPr lang="en-US" dirty="0"/>
              <a:t> </a:t>
            </a:r>
            <a:r>
              <a:rPr lang="en-US" dirty="0" err="1"/>
              <a:t>accumsan</a:t>
            </a:r>
            <a:r>
              <a:rPr lang="en-US" dirty="0"/>
              <a:t> dui, </a:t>
            </a:r>
            <a:r>
              <a:rPr lang="en-US" dirty="0" err="1"/>
              <a:t>vel</a:t>
            </a:r>
            <a:r>
              <a:rPr lang="en-US" dirty="0"/>
              <a:t> tempus </a:t>
            </a:r>
            <a:r>
              <a:rPr lang="en-US" dirty="0" err="1"/>
              <a:t>urna</a:t>
            </a:r>
            <a:r>
              <a:rPr lang="en-US" dirty="0"/>
              <a:t>. </a:t>
            </a:r>
            <a:r>
              <a:rPr lang="en-US" dirty="0" err="1"/>
              <a:t>Cras</a:t>
            </a:r>
            <a:r>
              <a:rPr lang="en-US" dirty="0"/>
              <a:t> in </a:t>
            </a:r>
            <a:r>
              <a:rPr lang="en-US" dirty="0" err="1"/>
              <a:t>sapien</a:t>
            </a:r>
            <a:r>
              <a:rPr lang="en-US" dirty="0"/>
              <a:t> at </a:t>
            </a:r>
            <a:r>
              <a:rPr lang="en-US" dirty="0" err="1"/>
              <a:t>justo</a:t>
            </a:r>
            <a:r>
              <a:rPr lang="en-US" dirty="0"/>
              <a:t> </a:t>
            </a:r>
            <a:r>
              <a:rPr lang="en-US" dirty="0" err="1"/>
              <a:t>convallis</a:t>
            </a:r>
            <a:r>
              <a:rPr lang="en-US" dirty="0"/>
              <a:t> </a:t>
            </a:r>
            <a:r>
              <a:rPr lang="en-US" dirty="0" err="1"/>
              <a:t>lacinia</a:t>
            </a:r>
            <a:r>
              <a:rPr lang="en-US" dirty="0"/>
              <a:t> et in </a:t>
            </a:r>
            <a:r>
              <a:rPr lang="en-US" dirty="0" err="1"/>
              <a:t>felis</a:t>
            </a:r>
            <a:r>
              <a:rPr lang="en-US" dirty="0"/>
              <a:t>. </a:t>
            </a:r>
            <a:r>
              <a:rPr lang="en-US" dirty="0" err="1"/>
              <a:t>Vestibulum</a:t>
            </a:r>
            <a:r>
              <a:rPr lang="en-US" dirty="0"/>
              <a:t> </a:t>
            </a:r>
            <a:r>
              <a:rPr lang="en-US" dirty="0" err="1"/>
              <a:t>luctus</a:t>
            </a:r>
            <a:r>
              <a:rPr lang="en-US" dirty="0"/>
              <a:t>, </a:t>
            </a:r>
            <a:r>
              <a:rPr lang="en-US" dirty="0" err="1"/>
              <a:t>odio</a:t>
            </a:r>
            <a:r>
              <a:rPr lang="en-US" dirty="0"/>
              <a:t> non </a:t>
            </a:r>
            <a:r>
              <a:rPr lang="en-US" dirty="0" err="1"/>
              <a:t>accumsan</a:t>
            </a:r>
            <a:r>
              <a:rPr lang="en-US" dirty="0"/>
              <a:t> </a:t>
            </a:r>
            <a:r>
              <a:rPr lang="en-US" dirty="0" err="1"/>
              <a:t>eleifend</a:t>
            </a:r>
            <a:r>
              <a:rPr lang="en-US" dirty="0"/>
              <a:t>, </a:t>
            </a:r>
            <a:r>
              <a:rPr lang="en-US" dirty="0" err="1"/>
              <a:t>lectus</a:t>
            </a:r>
            <a:r>
              <a:rPr lang="en-US" dirty="0"/>
              <a:t> </a:t>
            </a:r>
            <a:r>
              <a:rPr lang="en-US" dirty="0" err="1"/>
              <a:t>metus</a:t>
            </a:r>
            <a:r>
              <a:rPr lang="en-US" dirty="0"/>
              <a:t> </a:t>
            </a:r>
            <a:r>
              <a:rPr lang="en-US" dirty="0" err="1"/>
              <a:t>rutrum</a:t>
            </a:r>
            <a:r>
              <a:rPr lang="en-US" dirty="0"/>
              <a:t> </a:t>
            </a:r>
            <a:r>
              <a:rPr lang="en-US" dirty="0" err="1"/>
              <a:t>orci</a:t>
            </a:r>
            <a:r>
              <a:rPr lang="en-US" dirty="0"/>
              <a:t>, </a:t>
            </a:r>
            <a:r>
              <a:rPr lang="en-US" dirty="0" err="1"/>
              <a:t>quis</a:t>
            </a:r>
            <a:r>
              <a:rPr lang="en-US" dirty="0"/>
              <a:t> </a:t>
            </a:r>
            <a:r>
              <a:rPr lang="en-US" dirty="0" err="1"/>
              <a:t>molestie</a:t>
            </a:r>
            <a:r>
              <a:rPr lang="en-US" dirty="0"/>
              <a:t> </a:t>
            </a:r>
            <a:r>
              <a:rPr lang="en-US" dirty="0" err="1"/>
              <a:t>enim</a:t>
            </a:r>
            <a:r>
              <a:rPr lang="en-US" dirty="0"/>
              <a:t> </a:t>
            </a:r>
            <a:r>
              <a:rPr lang="en-US" dirty="0" err="1"/>
              <a:t>augue</a:t>
            </a:r>
            <a:r>
              <a:rPr lang="en-US" dirty="0"/>
              <a:t> in </a:t>
            </a:r>
            <a:r>
              <a:rPr lang="en-US" dirty="0" err="1"/>
              <a:t>lorem</a:t>
            </a:r>
            <a:r>
              <a:rPr lang="en-US" dirty="0"/>
              <a:t>. </a:t>
            </a:r>
            <a:r>
              <a:rPr lang="en-US" dirty="0" err="1"/>
              <a:t>Vestibulum</a:t>
            </a:r>
            <a:r>
              <a:rPr lang="en-US" dirty="0"/>
              <a:t> </a:t>
            </a:r>
            <a:r>
              <a:rPr lang="en-US" dirty="0" err="1"/>
              <a:t>volutpat</a:t>
            </a:r>
            <a:r>
              <a:rPr lang="en-US" dirty="0"/>
              <a:t> </a:t>
            </a:r>
            <a:r>
              <a:rPr lang="en-US" dirty="0" err="1"/>
              <a:t>sagittis</a:t>
            </a:r>
            <a:r>
              <a:rPr lang="en-US" dirty="0"/>
              <a:t> quam </a:t>
            </a:r>
            <a:r>
              <a:rPr lang="en-US" dirty="0" err="1"/>
              <a:t>varius</a:t>
            </a:r>
            <a:r>
              <a:rPr lang="en-US" dirty="0"/>
              <a:t> </a:t>
            </a:r>
            <a:r>
              <a:rPr lang="en-US" dirty="0" err="1"/>
              <a:t>facilisis</a:t>
            </a:r>
            <a:r>
              <a:rPr lang="en-US" dirty="0"/>
              <a:t>.</a:t>
            </a:r>
          </a:p>
          <a:p>
            <a:pPr lvl="0"/>
            <a:r>
              <a:rPr lang="en-US" dirty="0" err="1"/>
              <a:t>Donec</a:t>
            </a:r>
            <a:r>
              <a:rPr lang="en-US" dirty="0"/>
              <a:t> ligula </a:t>
            </a:r>
            <a:r>
              <a:rPr lang="en-US" dirty="0" err="1"/>
              <a:t>diam</a:t>
            </a:r>
            <a:r>
              <a:rPr lang="en-US" dirty="0"/>
              <a:t>, </a:t>
            </a:r>
            <a:r>
              <a:rPr lang="en-US" dirty="0" err="1"/>
              <a:t>tincidunt</a:t>
            </a:r>
            <a:r>
              <a:rPr lang="en-US" dirty="0"/>
              <a:t> id </a:t>
            </a:r>
            <a:r>
              <a:rPr lang="en-US" dirty="0" err="1"/>
              <a:t>nisl</a:t>
            </a:r>
            <a:r>
              <a:rPr lang="en-US" dirty="0"/>
              <a:t> </a:t>
            </a:r>
            <a:r>
              <a:rPr lang="en-US" dirty="0" err="1"/>
              <a:t>vel</a:t>
            </a:r>
            <a:r>
              <a:rPr lang="en-US" dirty="0"/>
              <a:t>, </a:t>
            </a:r>
            <a:r>
              <a:rPr lang="en-US" dirty="0" err="1"/>
              <a:t>accumsan</a:t>
            </a:r>
            <a:r>
              <a:rPr lang="en-US" dirty="0"/>
              <a:t> </a:t>
            </a:r>
            <a:r>
              <a:rPr lang="en-US" dirty="0" err="1"/>
              <a:t>placerat</a:t>
            </a:r>
            <a:r>
              <a:rPr lang="en-US" dirty="0"/>
              <a:t> </a:t>
            </a:r>
            <a:r>
              <a:rPr lang="en-US" dirty="0" err="1"/>
              <a:t>velit</a:t>
            </a:r>
            <a:r>
              <a:rPr lang="en-US" dirty="0"/>
              <a:t>. </a:t>
            </a:r>
            <a:r>
              <a:rPr lang="en-US" dirty="0" err="1"/>
              <a:t>Nullam</a:t>
            </a:r>
            <a:r>
              <a:rPr lang="en-US" dirty="0"/>
              <a:t> </a:t>
            </a:r>
            <a:r>
              <a:rPr lang="en-US" dirty="0" err="1"/>
              <a:t>sagittis</a:t>
            </a:r>
            <a:r>
              <a:rPr lang="en-US" dirty="0"/>
              <a:t> </a:t>
            </a:r>
            <a:r>
              <a:rPr lang="en-US" dirty="0" err="1"/>
              <a:t>feugiat</a:t>
            </a:r>
            <a:r>
              <a:rPr lang="en-US" dirty="0"/>
              <a:t> </a:t>
            </a:r>
            <a:r>
              <a:rPr lang="en-US" dirty="0" err="1"/>
              <a:t>erat</a:t>
            </a:r>
            <a:r>
              <a:rPr lang="en-US" dirty="0"/>
              <a:t>, </a:t>
            </a:r>
            <a:r>
              <a:rPr lang="en-US" dirty="0" err="1"/>
              <a:t>vel</a:t>
            </a:r>
            <a:r>
              <a:rPr lang="en-US" dirty="0"/>
              <a:t> </a:t>
            </a:r>
            <a:r>
              <a:rPr lang="en-US" dirty="0" err="1"/>
              <a:t>vestibulum</a:t>
            </a:r>
            <a:r>
              <a:rPr lang="en-US" dirty="0"/>
              <a:t> </a:t>
            </a:r>
            <a:r>
              <a:rPr lang="en-US" dirty="0" err="1"/>
              <a:t>lorem</a:t>
            </a:r>
            <a:r>
              <a:rPr lang="en-US" dirty="0"/>
              <a:t> </a:t>
            </a:r>
            <a:r>
              <a:rPr lang="en-US" dirty="0" err="1"/>
              <a:t>facilisis</a:t>
            </a:r>
            <a:r>
              <a:rPr lang="en-US" dirty="0"/>
              <a:t> vitae. </a:t>
            </a:r>
            <a:r>
              <a:rPr lang="en-US" dirty="0" err="1"/>
              <a:t>Duis</a:t>
            </a:r>
            <a:r>
              <a:rPr lang="en-US" dirty="0"/>
              <a:t> </a:t>
            </a:r>
            <a:r>
              <a:rPr lang="en-US" dirty="0" err="1"/>
              <a:t>molestie</a:t>
            </a:r>
            <a:r>
              <a:rPr lang="en-US" dirty="0"/>
              <a:t> </a:t>
            </a:r>
            <a:r>
              <a:rPr lang="en-US" dirty="0" err="1"/>
              <a:t>urna</a:t>
            </a:r>
            <a:r>
              <a:rPr lang="en-US" dirty="0"/>
              <a:t> </a:t>
            </a:r>
            <a:r>
              <a:rPr lang="en-US" dirty="0" err="1"/>
              <a:t>enim</a:t>
            </a:r>
            <a:r>
              <a:rPr lang="en-US" dirty="0"/>
              <a:t>, </a:t>
            </a:r>
            <a:r>
              <a:rPr lang="en-US" dirty="0" err="1"/>
              <a:t>vel</a:t>
            </a:r>
            <a:r>
              <a:rPr lang="en-US" dirty="0"/>
              <a:t> </a:t>
            </a:r>
            <a:r>
              <a:rPr lang="en-US" dirty="0" err="1"/>
              <a:t>scelerisque</a:t>
            </a:r>
            <a:r>
              <a:rPr lang="en-US" dirty="0"/>
              <a:t> </a:t>
            </a:r>
            <a:r>
              <a:rPr lang="en-US" dirty="0" err="1"/>
              <a:t>arcu</a:t>
            </a:r>
            <a:r>
              <a:rPr lang="en-US" dirty="0"/>
              <a:t> </a:t>
            </a:r>
            <a:r>
              <a:rPr lang="en-US" dirty="0" err="1"/>
              <a:t>feugiat</a:t>
            </a:r>
            <a:r>
              <a:rPr lang="en-US" dirty="0"/>
              <a:t> </a:t>
            </a:r>
            <a:r>
              <a:rPr lang="en-US" dirty="0" err="1"/>
              <a:t>eget</a:t>
            </a:r>
            <a:r>
              <a:rPr lang="en-US" dirty="0"/>
              <a:t>. </a:t>
            </a:r>
            <a:r>
              <a:rPr lang="en-US" dirty="0" err="1"/>
              <a:t>Curabitur</a:t>
            </a:r>
            <a:r>
              <a:rPr lang="en-US" dirty="0"/>
              <a:t> </a:t>
            </a:r>
            <a:r>
              <a:rPr lang="en-US" dirty="0" err="1"/>
              <a:t>lobortis</a:t>
            </a:r>
            <a:r>
              <a:rPr lang="en-US" dirty="0"/>
              <a:t>, </a:t>
            </a:r>
            <a:r>
              <a:rPr lang="en-US" dirty="0" err="1"/>
              <a:t>nulla</a:t>
            </a:r>
            <a:r>
              <a:rPr lang="en-US" dirty="0"/>
              <a:t> </a:t>
            </a:r>
            <a:r>
              <a:rPr lang="en-US" dirty="0" err="1"/>
              <a:t>vel</a:t>
            </a:r>
            <a:r>
              <a:rPr lang="en-US" dirty="0"/>
              <a:t> </a:t>
            </a:r>
            <a:r>
              <a:rPr lang="en-US" dirty="0" err="1"/>
              <a:t>dignissim</a:t>
            </a:r>
            <a:r>
              <a:rPr lang="en-US" dirty="0"/>
              <a:t> </a:t>
            </a:r>
            <a:r>
              <a:rPr lang="en-US" dirty="0" err="1"/>
              <a:t>consequat</a:t>
            </a:r>
            <a:r>
              <a:rPr lang="en-US" dirty="0"/>
              <a:t>, </a:t>
            </a:r>
            <a:r>
              <a:rPr lang="en-US" dirty="0" err="1"/>
              <a:t>odio</a:t>
            </a:r>
            <a:r>
              <a:rPr lang="en-US" dirty="0"/>
              <a:t> </a:t>
            </a:r>
            <a:r>
              <a:rPr lang="en-US" dirty="0" err="1"/>
              <a:t>libero</a:t>
            </a:r>
            <a:r>
              <a:rPr lang="en-US" dirty="0"/>
              <a:t> </a:t>
            </a:r>
            <a:r>
              <a:rPr lang="en-US" dirty="0" err="1"/>
              <a:t>pellentesque</a:t>
            </a:r>
            <a:r>
              <a:rPr lang="en-US" dirty="0"/>
              <a:t> </a:t>
            </a:r>
            <a:r>
              <a:rPr lang="en-US" dirty="0" err="1"/>
              <a:t>nunc</a:t>
            </a:r>
            <a:r>
              <a:rPr lang="en-US" dirty="0"/>
              <a:t>, sit </a:t>
            </a:r>
            <a:r>
              <a:rPr lang="en-US" dirty="0" err="1"/>
              <a:t>amet</a:t>
            </a:r>
            <a:r>
              <a:rPr lang="en-US" dirty="0"/>
              <a:t> </a:t>
            </a:r>
            <a:r>
              <a:rPr lang="en-US" dirty="0" err="1"/>
              <a:t>feugiat</a:t>
            </a:r>
            <a:r>
              <a:rPr lang="en-US" dirty="0"/>
              <a:t> </a:t>
            </a:r>
            <a:r>
              <a:rPr lang="en-US" dirty="0" err="1"/>
              <a:t>justo</a:t>
            </a:r>
            <a:r>
              <a:rPr lang="en-US" dirty="0"/>
              <a:t> </a:t>
            </a:r>
            <a:r>
              <a:rPr lang="en-US" dirty="0" err="1"/>
              <a:t>metus</a:t>
            </a:r>
            <a:r>
              <a:rPr lang="en-US" dirty="0"/>
              <a:t> </a:t>
            </a:r>
            <a:r>
              <a:rPr lang="en-US" dirty="0" err="1"/>
              <a:t>nec</a:t>
            </a:r>
            <a:r>
              <a:rPr lang="en-US" dirty="0"/>
              <a:t> </a:t>
            </a:r>
            <a:r>
              <a:rPr lang="en-US" dirty="0" err="1"/>
              <a:t>neque</a:t>
            </a:r>
            <a:r>
              <a:rPr lang="en-US" dirty="0"/>
              <a:t>. </a:t>
            </a:r>
            <a:r>
              <a:rPr lang="en-US" dirty="0" err="1"/>
              <a:t>Donec</a:t>
            </a:r>
            <a:r>
              <a:rPr lang="en-US" dirty="0"/>
              <a:t> non ante ac </a:t>
            </a:r>
            <a:r>
              <a:rPr lang="en-US" dirty="0" err="1"/>
              <a:t>orci</a:t>
            </a:r>
            <a:r>
              <a:rPr lang="en-US" dirty="0"/>
              <a:t> </a:t>
            </a:r>
            <a:r>
              <a:rPr lang="en-US" dirty="0" err="1"/>
              <a:t>elementum</a:t>
            </a:r>
            <a:r>
              <a:rPr lang="en-US" dirty="0"/>
              <a:t> </a:t>
            </a:r>
            <a:r>
              <a:rPr lang="en-US" dirty="0" err="1"/>
              <a:t>iaculis</a:t>
            </a:r>
            <a:r>
              <a:rPr lang="en-US" dirty="0"/>
              <a:t> </a:t>
            </a:r>
            <a:r>
              <a:rPr lang="en-US" dirty="0" err="1"/>
              <a:t>consequat</a:t>
            </a:r>
            <a:r>
              <a:rPr lang="en-US" dirty="0"/>
              <a:t> in </a:t>
            </a:r>
            <a:r>
              <a:rPr lang="en-US" dirty="0" err="1"/>
              <a:t>metus</a:t>
            </a:r>
            <a:r>
              <a:rPr lang="en-US" dirty="0"/>
              <a:t>. </a:t>
            </a:r>
            <a:r>
              <a:rPr lang="en-US" dirty="0" err="1"/>
              <a:t>Interdum</a:t>
            </a:r>
            <a:r>
              <a:rPr lang="en-US" dirty="0"/>
              <a:t> et </a:t>
            </a:r>
            <a:r>
              <a:rPr lang="en-US" dirty="0" err="1"/>
              <a:t>malesuada</a:t>
            </a:r>
            <a:r>
              <a:rPr lang="en-US" dirty="0"/>
              <a:t> fames ac ante </a:t>
            </a:r>
            <a:r>
              <a:rPr lang="en-US" dirty="0" err="1"/>
              <a:t>ipsum</a:t>
            </a:r>
            <a:r>
              <a:rPr lang="en-US" dirty="0"/>
              <a:t> </a:t>
            </a:r>
            <a:r>
              <a:rPr lang="en-US" dirty="0" err="1"/>
              <a:t>primis</a:t>
            </a:r>
            <a:r>
              <a:rPr lang="en-US" dirty="0"/>
              <a:t> in </a:t>
            </a:r>
            <a:r>
              <a:rPr lang="en-US" dirty="0" err="1"/>
              <a:t>faucibus</a:t>
            </a:r>
            <a:r>
              <a:rPr lang="en-US" dirty="0"/>
              <a:t>. </a:t>
            </a:r>
            <a:r>
              <a:rPr lang="en-US" dirty="0" err="1"/>
              <a:t>Mauris</a:t>
            </a:r>
            <a:r>
              <a:rPr lang="en-US" dirty="0"/>
              <a:t> </a:t>
            </a:r>
            <a:r>
              <a:rPr lang="en-US" dirty="0" err="1"/>
              <a:t>volutpat</a:t>
            </a:r>
            <a:r>
              <a:rPr lang="en-US" dirty="0"/>
              <a:t> </a:t>
            </a:r>
            <a:r>
              <a:rPr lang="en-US" dirty="0" err="1"/>
              <a:t>aliquet</a:t>
            </a:r>
            <a:r>
              <a:rPr lang="en-US" dirty="0"/>
              <a:t> </a:t>
            </a:r>
            <a:r>
              <a:rPr lang="en-US" dirty="0" err="1"/>
              <a:t>imperdiet</a:t>
            </a:r>
            <a:r>
              <a:rPr lang="en-US" dirty="0"/>
              <a:t>. </a:t>
            </a:r>
            <a:r>
              <a:rPr lang="en-US" dirty="0" err="1"/>
              <a:t>Suspendisse</a:t>
            </a:r>
            <a:r>
              <a:rPr lang="en-US" dirty="0"/>
              <a:t> </a:t>
            </a:r>
            <a:r>
              <a:rPr lang="en-US" dirty="0" err="1"/>
              <a:t>ultrices</a:t>
            </a:r>
            <a:r>
              <a:rPr lang="en-US" dirty="0"/>
              <a:t> lacus id </a:t>
            </a:r>
            <a:r>
              <a:rPr lang="en-US" dirty="0" err="1"/>
              <a:t>est</a:t>
            </a:r>
            <a:r>
              <a:rPr lang="en-US" dirty="0"/>
              <a:t> </a:t>
            </a:r>
            <a:r>
              <a:rPr lang="en-US" dirty="0" err="1"/>
              <a:t>viverra</a:t>
            </a:r>
            <a:r>
              <a:rPr lang="en-US" dirty="0"/>
              <a:t>, at </a:t>
            </a:r>
            <a:r>
              <a:rPr lang="en-US" dirty="0" err="1"/>
              <a:t>porttitor</a:t>
            </a:r>
            <a:r>
              <a:rPr lang="en-US" dirty="0"/>
              <a:t> </a:t>
            </a:r>
            <a:r>
              <a:rPr lang="en-US" dirty="0" err="1"/>
              <a:t>metus</a:t>
            </a:r>
            <a:r>
              <a:rPr lang="en-US" dirty="0"/>
              <a:t> </a:t>
            </a:r>
            <a:r>
              <a:rPr lang="en-US" dirty="0" err="1"/>
              <a:t>facilisis</a:t>
            </a:r>
            <a:r>
              <a:rPr lang="en-US" dirty="0"/>
              <a:t>. </a:t>
            </a:r>
            <a:r>
              <a:rPr lang="en-US" dirty="0" err="1"/>
              <a:t>Nullam</a:t>
            </a:r>
            <a:r>
              <a:rPr lang="en-US" dirty="0"/>
              <a:t> dolor </a:t>
            </a:r>
            <a:r>
              <a:rPr lang="en-US" dirty="0" err="1"/>
              <a:t>sapien</a:t>
            </a:r>
            <a:r>
              <a:rPr lang="en-US" dirty="0"/>
              <a:t>, </a:t>
            </a:r>
            <a:r>
              <a:rPr lang="en-US" dirty="0" err="1"/>
              <a:t>hendrerit</a:t>
            </a:r>
            <a:r>
              <a:rPr lang="en-US" dirty="0"/>
              <a:t> sit </a:t>
            </a:r>
            <a:r>
              <a:rPr lang="en-US" dirty="0" err="1"/>
              <a:t>amet</a:t>
            </a:r>
            <a:r>
              <a:rPr lang="en-US" dirty="0"/>
              <a:t> </a:t>
            </a:r>
            <a:r>
              <a:rPr lang="en-US" dirty="0" err="1"/>
              <a:t>tellus</a:t>
            </a:r>
            <a:r>
              <a:rPr lang="en-US" dirty="0"/>
              <a:t> </a:t>
            </a:r>
            <a:r>
              <a:rPr lang="en-US" dirty="0" err="1"/>
              <a:t>tristique</a:t>
            </a:r>
            <a:r>
              <a:rPr lang="en-US" dirty="0"/>
              <a:t>, </a:t>
            </a:r>
            <a:r>
              <a:rPr lang="en-US" dirty="0" err="1"/>
              <a:t>tempor</a:t>
            </a:r>
            <a:r>
              <a:rPr lang="en-US" dirty="0"/>
              <a:t> </a:t>
            </a:r>
            <a:r>
              <a:rPr lang="en-US" dirty="0" err="1"/>
              <a:t>iaculis</a:t>
            </a:r>
            <a:r>
              <a:rPr lang="en-US" dirty="0"/>
              <a:t> </a:t>
            </a:r>
            <a:r>
              <a:rPr lang="en-US" dirty="0" err="1"/>
              <a:t>urna</a:t>
            </a:r>
            <a:r>
              <a:rPr lang="en-US" dirty="0"/>
              <a:t>. </a:t>
            </a:r>
            <a:r>
              <a:rPr lang="en-US" dirty="0" err="1"/>
              <a:t>Nulla</a:t>
            </a:r>
            <a:r>
              <a:rPr lang="en-US" dirty="0"/>
              <a:t> a </a:t>
            </a:r>
            <a:r>
              <a:rPr lang="en-US" dirty="0" err="1"/>
              <a:t>aliquam</a:t>
            </a:r>
            <a:r>
              <a:rPr lang="en-US" dirty="0"/>
              <a:t> magna. </a:t>
            </a:r>
            <a:r>
              <a:rPr lang="en-US" dirty="0" err="1"/>
              <a:t>Donec</a:t>
            </a:r>
            <a:r>
              <a:rPr lang="en-US" dirty="0"/>
              <a:t> </a:t>
            </a:r>
            <a:r>
              <a:rPr lang="en-US" dirty="0" err="1"/>
              <a:t>eget</a:t>
            </a:r>
            <a:r>
              <a:rPr lang="en-US" dirty="0"/>
              <a:t> </a:t>
            </a:r>
            <a:r>
              <a:rPr lang="en-US" dirty="0" err="1"/>
              <a:t>felis</a:t>
            </a:r>
            <a:r>
              <a:rPr lang="en-US" dirty="0"/>
              <a:t> in </a:t>
            </a:r>
            <a:r>
              <a:rPr lang="en-US" dirty="0" err="1"/>
              <a:t>felis</a:t>
            </a:r>
            <a:r>
              <a:rPr lang="en-US" dirty="0"/>
              <a:t> </a:t>
            </a:r>
            <a:r>
              <a:rPr lang="en-US" dirty="0" err="1"/>
              <a:t>lacinia</a:t>
            </a:r>
            <a:r>
              <a:rPr lang="en-US" dirty="0"/>
              <a:t> </a:t>
            </a:r>
            <a:r>
              <a:rPr lang="en-US" dirty="0" err="1"/>
              <a:t>porttitor</a:t>
            </a:r>
            <a:r>
              <a:rPr lang="en-US" dirty="0"/>
              <a:t>. </a:t>
            </a:r>
            <a:r>
              <a:rPr lang="en-US" dirty="0" err="1"/>
              <a:t>Proin</a:t>
            </a:r>
            <a:r>
              <a:rPr lang="en-US" dirty="0"/>
              <a:t> </a:t>
            </a:r>
            <a:r>
              <a:rPr lang="en-US" dirty="0" err="1"/>
              <a:t>sollicitudin</a:t>
            </a:r>
            <a:r>
              <a:rPr lang="en-US" dirty="0"/>
              <a:t> ante id </a:t>
            </a:r>
            <a:r>
              <a:rPr lang="en-US" dirty="0" err="1"/>
              <a:t>nisl</a:t>
            </a:r>
            <a:r>
              <a:rPr lang="en-US" dirty="0"/>
              <a:t> </a:t>
            </a:r>
            <a:r>
              <a:rPr lang="en-US" dirty="0" err="1"/>
              <a:t>imperdiet</a:t>
            </a:r>
            <a:r>
              <a:rPr lang="en-US" dirty="0"/>
              <a:t> </a:t>
            </a:r>
            <a:r>
              <a:rPr lang="en-US" dirty="0" err="1"/>
              <a:t>euismod</a:t>
            </a:r>
            <a:r>
              <a:rPr lang="en-US" dirty="0"/>
              <a:t>. </a:t>
            </a:r>
            <a:r>
              <a:rPr lang="en-US" dirty="0" err="1"/>
              <a:t>Aenean</a:t>
            </a:r>
            <a:r>
              <a:rPr lang="en-US" dirty="0"/>
              <a:t> </a:t>
            </a:r>
            <a:r>
              <a:rPr lang="en-US" dirty="0" err="1"/>
              <a:t>vestibulum</a:t>
            </a:r>
            <a:r>
              <a:rPr lang="en-US" dirty="0"/>
              <a:t> non </a:t>
            </a:r>
            <a:r>
              <a:rPr lang="en-US" dirty="0" err="1"/>
              <a:t>metus</a:t>
            </a:r>
            <a:r>
              <a:rPr lang="en-US" dirty="0"/>
              <a:t> vitae </a:t>
            </a:r>
            <a:r>
              <a:rPr lang="en-US" dirty="0" err="1"/>
              <a:t>rutrum</a:t>
            </a:r>
            <a:r>
              <a:rPr lang="en-US" dirty="0"/>
              <a:t>. </a:t>
            </a:r>
            <a:r>
              <a:rPr lang="en-US" dirty="0" err="1"/>
              <a:t>Cras</a:t>
            </a:r>
            <a:r>
              <a:rPr lang="en-US" dirty="0"/>
              <a:t> </a:t>
            </a:r>
            <a:r>
              <a:rPr lang="en-US" dirty="0" err="1"/>
              <a:t>varius</a:t>
            </a:r>
            <a:r>
              <a:rPr lang="en-US" dirty="0"/>
              <a:t> </a:t>
            </a:r>
            <a:r>
              <a:rPr lang="en-US" dirty="0" err="1"/>
              <a:t>condimentum</a:t>
            </a:r>
            <a:r>
              <a:rPr lang="en-US" dirty="0"/>
              <a:t> </a:t>
            </a:r>
            <a:r>
              <a:rPr lang="en-US" dirty="0" err="1"/>
              <a:t>diam</a:t>
            </a:r>
            <a:r>
              <a:rPr lang="en-US" dirty="0"/>
              <a:t>, </a:t>
            </a:r>
            <a:r>
              <a:rPr lang="en-US" dirty="0" err="1"/>
              <a:t>quis</a:t>
            </a:r>
            <a:r>
              <a:rPr lang="en-US" dirty="0"/>
              <a:t> </a:t>
            </a:r>
            <a:r>
              <a:rPr lang="en-US" dirty="0" err="1"/>
              <a:t>euismod</a:t>
            </a:r>
            <a:r>
              <a:rPr lang="en-US" dirty="0"/>
              <a:t> </a:t>
            </a:r>
            <a:r>
              <a:rPr lang="en-US" dirty="0" err="1"/>
              <a:t>erat</a:t>
            </a:r>
            <a:r>
              <a:rPr lang="en-US" dirty="0"/>
              <a:t> </a:t>
            </a:r>
            <a:r>
              <a:rPr lang="en-US" dirty="0" err="1"/>
              <a:t>pharetra</a:t>
            </a:r>
            <a:r>
              <a:rPr lang="en-US" dirty="0"/>
              <a:t> non. </a:t>
            </a:r>
            <a:r>
              <a:rPr lang="en-US" dirty="0" err="1"/>
              <a:t>Sed</a:t>
            </a:r>
            <a:r>
              <a:rPr lang="en-US" dirty="0"/>
              <a:t> </a:t>
            </a:r>
            <a:r>
              <a:rPr lang="en-US" dirty="0" err="1"/>
              <a:t>eget</a:t>
            </a:r>
            <a:r>
              <a:rPr lang="en-US" dirty="0"/>
              <a:t> </a:t>
            </a:r>
            <a:r>
              <a:rPr lang="en-US" dirty="0" err="1"/>
              <a:t>blandit</a:t>
            </a:r>
            <a:r>
              <a:rPr lang="en-US" dirty="0"/>
              <a:t> sem.</a:t>
            </a:r>
          </a:p>
        </p:txBody>
      </p:sp>
    </p:spTree>
    <p:extLst>
      <p:ext uri="{BB962C8B-B14F-4D97-AF65-F5344CB8AC3E}">
        <p14:creationId xmlns:p14="http://schemas.microsoft.com/office/powerpoint/2010/main" val="160797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400"/>
                                        <p:tgtEl>
                                          <p:spTgt spid="6">
                                            <p:txEl>
                                              <p:pRg st="0" end="0"/>
                                            </p:txEl>
                                          </p:spTgt>
                                        </p:tgtEl>
                                      </p:cBhvr>
                                    </p:animEffect>
                                    <p:anim calcmode="lin" valueType="num">
                                      <p:cBhvr>
                                        <p:cTn id="8"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anim calcmode="lin" valueType="num">
                                      <p:cBhvr>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par>
                                <p:cTn id="24" presetID="10" presetClass="entr" presetSubtype="0" fill="hold" grpId="0" nodeType="withEffect">
                                  <p:stCondLst>
                                    <p:cond delay="800"/>
                                  </p:stCondLst>
                                  <p:childTnLst>
                                    <p:set>
                                      <p:cBhvr>
                                        <p:cTn id="25" dur="1" fill="hold">
                                          <p:stCondLst>
                                            <p:cond delay="0"/>
                                          </p:stCondLst>
                                        </p:cTn>
                                        <p:tgtEl>
                                          <p:spTgt spid="9">
                                            <p:txEl>
                                              <p:pRg st="6" end="6"/>
                                            </p:txEl>
                                          </p:spTgt>
                                        </p:tgtEl>
                                        <p:attrNameLst>
                                          <p:attrName>style.visibility</p:attrName>
                                        </p:attrNameLst>
                                      </p:cBhvr>
                                      <p:to>
                                        <p:strVal val="visible"/>
                                      </p:to>
                                    </p:set>
                                    <p:animEffect transition="in" filter="fade">
                                      <p:cBhvr>
                                        <p:cTn id="26" dur="500"/>
                                        <p:tgtEl>
                                          <p:spTgt spid="9">
                                            <p:txEl>
                                              <p:pRg st="6" end="6"/>
                                            </p:txEl>
                                          </p:spTgt>
                                        </p:tgtEl>
                                      </p:cBhvr>
                                    </p:animEffect>
                                  </p:childTnLst>
                                </p:cTn>
                              </p:par>
                              <p:par>
                                <p:cTn id="27" presetID="10" presetClass="entr" presetSubtype="0" fill="hold" grpId="0" nodeType="withEffect">
                                  <p:stCondLst>
                                    <p:cond delay="800"/>
                                  </p:stCondLst>
                                  <p:childTnLst>
                                    <p:set>
                                      <p:cBhvr>
                                        <p:cTn id="28" dur="1" fill="hold">
                                          <p:stCondLst>
                                            <p:cond delay="0"/>
                                          </p:stCondLst>
                                        </p:cTn>
                                        <p:tgtEl>
                                          <p:spTgt spid="9">
                                            <p:txEl>
                                              <p:pRg st="7" end="7"/>
                                            </p:txEl>
                                          </p:spTgt>
                                        </p:tgtEl>
                                        <p:attrNameLst>
                                          <p:attrName>style.visibility</p:attrName>
                                        </p:attrNameLst>
                                      </p:cBhvr>
                                      <p:to>
                                        <p:strVal val="visible"/>
                                      </p:to>
                                    </p:set>
                                    <p:animEffect transition="in" filter="fade">
                                      <p:cBhvr>
                                        <p:cTn id="29"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 image with color bar">
    <p:spTree>
      <p:nvGrpSpPr>
        <p:cNvPr id="1" name=""/>
        <p:cNvGrpSpPr/>
        <p:nvPr/>
      </p:nvGrpSpPr>
      <p:grpSpPr>
        <a:xfrm>
          <a:off x="0" y="0"/>
          <a:ext cx="0" cy="0"/>
          <a:chOff x="0" y="0"/>
          <a:chExt cx="0" cy="0"/>
        </a:xfrm>
      </p:grpSpPr>
      <p:sp>
        <p:nvSpPr>
          <p:cNvPr id="2" name="Rectangle 1"/>
          <p:cNvSpPr/>
          <p:nvPr userDrawn="1"/>
        </p:nvSpPr>
        <p:spPr>
          <a:xfrm>
            <a:off x="4538133" y="1278122"/>
            <a:ext cx="4605867" cy="3090677"/>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Picture Placeholder 2"/>
          <p:cNvSpPr>
            <a:spLocks noGrp="1"/>
          </p:cNvSpPr>
          <p:nvPr>
            <p:ph type="pic" sz="quarter" idx="17"/>
          </p:nvPr>
        </p:nvSpPr>
        <p:spPr>
          <a:xfrm>
            <a:off x="0" y="1278122"/>
            <a:ext cx="4741333" cy="3090677"/>
          </a:xfrm>
          <a:custGeom>
            <a:avLst/>
            <a:gdLst/>
            <a:ahLst/>
            <a:cxnLst/>
            <a:rect l="l" t="t" r="r" b="b"/>
            <a:pathLst>
              <a:path w="4741333" h="3090677">
                <a:moveTo>
                  <a:pt x="0" y="0"/>
                </a:moveTo>
                <a:lnTo>
                  <a:pt x="4538133" y="0"/>
                </a:lnTo>
                <a:lnTo>
                  <a:pt x="4538133" y="1312678"/>
                </a:lnTo>
                <a:lnTo>
                  <a:pt x="4741333" y="1515878"/>
                </a:lnTo>
                <a:lnTo>
                  <a:pt x="4538133" y="1719078"/>
                </a:lnTo>
                <a:lnTo>
                  <a:pt x="4538133" y="3090677"/>
                </a:lnTo>
                <a:lnTo>
                  <a:pt x="0" y="3090677"/>
                </a:ln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5" name="Text Placeholder 2"/>
          <p:cNvSpPr>
            <a:spLocks noGrp="1"/>
          </p:cNvSpPr>
          <p:nvPr>
            <p:ph type="body" sz="quarter" idx="16" hasCustomPrompt="1"/>
          </p:nvPr>
        </p:nvSpPr>
        <p:spPr>
          <a:xfrm>
            <a:off x="443971" y="4616287"/>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10" name="Text Placeholder 7"/>
          <p:cNvSpPr>
            <a:spLocks noGrp="1"/>
          </p:cNvSpPr>
          <p:nvPr>
            <p:ph type="body" sz="quarter" idx="18" hasCustomPrompt="1"/>
          </p:nvPr>
        </p:nvSpPr>
        <p:spPr>
          <a:xfrm>
            <a:off x="5004328" y="1883258"/>
            <a:ext cx="3669772" cy="359817"/>
          </a:xfrm>
          <a:prstGeom prst="rect">
            <a:avLst/>
          </a:prstGeom>
        </p:spPr>
        <p:txBody>
          <a:bodyPr vert="horz" lIns="0" tIns="40504" rIns="0" bIns="40504" anchor="ctr"/>
          <a:lstStyle>
            <a:lvl1pPr marL="0" indent="0" algn="l">
              <a:lnSpc>
                <a:spcPct val="100000"/>
              </a:lnSpc>
              <a:spcBef>
                <a:spcPts val="0"/>
              </a:spcBef>
              <a:buNone/>
              <a:defRPr sz="25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11" name="Text Placeholder 7"/>
          <p:cNvSpPr>
            <a:spLocks noGrp="1"/>
          </p:cNvSpPr>
          <p:nvPr>
            <p:ph type="body" sz="quarter" idx="19" hasCustomPrompt="1"/>
          </p:nvPr>
        </p:nvSpPr>
        <p:spPr>
          <a:xfrm>
            <a:off x="5004328" y="2302027"/>
            <a:ext cx="3669772"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2" name="Text Placeholder 2"/>
          <p:cNvSpPr>
            <a:spLocks noGrp="1"/>
          </p:cNvSpPr>
          <p:nvPr>
            <p:ph type="body" sz="quarter" idx="20" hasCustomPrompt="1"/>
          </p:nvPr>
        </p:nvSpPr>
        <p:spPr>
          <a:xfrm>
            <a:off x="5004328" y="2601224"/>
            <a:ext cx="3669772" cy="1310380"/>
          </a:xfrm>
          <a:prstGeom prst="rect">
            <a:avLst/>
          </a:prstGeom>
        </p:spPr>
        <p:txBody>
          <a:bodyPr vert="horz" lIns="0" tIns="0" rIns="0" bIns="0"/>
          <a:lstStyle>
            <a:lvl1pPr marL="0" indent="0" algn="just">
              <a:lnSpc>
                <a:spcPct val="130000"/>
              </a:lnSpc>
              <a:buNone/>
              <a:defRPr sz="900">
                <a:solidFill>
                  <a:schemeClr val="bg1">
                    <a:lumMod val="95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Tree>
    <p:extLst>
      <p:ext uri="{BB962C8B-B14F-4D97-AF65-F5344CB8AC3E}">
        <p14:creationId xmlns:p14="http://schemas.microsoft.com/office/powerpoint/2010/main" val="373543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nodePh="1">
                                  <p:stCondLst>
                                    <p:cond delay="80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3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42" presetClass="entr" presetSubtype="0" fill="hold" grpId="0" nodeType="withEffect">
                                  <p:stCondLst>
                                    <p:cond delay="20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400"/>
                                        <p:tgtEl>
                                          <p:spTgt spid="10">
                                            <p:txEl>
                                              <p:pRg st="0" end="0"/>
                                            </p:txEl>
                                          </p:spTgt>
                                        </p:tgtEl>
                                      </p:cBhvr>
                                    </p:animEffect>
                                    <p:anim calcmode="lin" valueType="num">
                                      <p:cBhvr>
                                        <p:cTn id="25"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6" dur="400" fill="hold"/>
                                        <p:tgtEl>
                                          <p:spTgt spid="10">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20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fade">
                                      <p:cBhvr>
                                        <p:cTn id="29" dur="500"/>
                                        <p:tgtEl>
                                          <p:spTgt spid="11">
                                            <p:txEl>
                                              <p:pRg st="0" end="0"/>
                                            </p:txEl>
                                          </p:spTgt>
                                        </p:tgtEl>
                                      </p:cBhvr>
                                    </p:animEffect>
                                    <p:anim calcmode="lin" valueType="num">
                                      <p:cBhvr>
                                        <p:cTn id="3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11">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fade">
                                      <p:cBhvr>
                                        <p:cTn id="34" dur="500"/>
                                        <p:tgtEl>
                                          <p:spTgt spid="12">
                                            <p:txEl>
                                              <p:pRg st="0" end="0"/>
                                            </p:txEl>
                                          </p:spTgt>
                                        </p:tgtEl>
                                      </p:cBhvr>
                                    </p:animEffect>
                                  </p:childTnLst>
                                </p:cTn>
                              </p:par>
                              <p:par>
                                <p:cTn id="35" presetID="10" presetClass="entr" presetSubtype="0" fill="hold" grpId="0" nodeType="withEffect">
                                  <p:stCondLst>
                                    <p:cond delay="80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4" grpId="0"/>
      <p:bldP spid="5" grpId="0" build="p">
        <p:tmplLst>
          <p:tmpl lvl="1">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10" presetClass="entr" presetSubtype="0" fill="hold" nodeType="withEffect">
                  <p:stCondLst>
                    <p:cond delay="8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rvices slide 1">
    <p:spTree>
      <p:nvGrpSpPr>
        <p:cNvPr id="1" name=""/>
        <p:cNvGrpSpPr/>
        <p:nvPr/>
      </p:nvGrpSpPr>
      <p:grpSpPr>
        <a:xfrm>
          <a:off x="0" y="0"/>
          <a:ext cx="0" cy="0"/>
          <a:chOff x="0" y="0"/>
          <a:chExt cx="0" cy="0"/>
        </a:xfrm>
      </p:grpSpPr>
      <p:sp>
        <p:nvSpPr>
          <p:cNvPr id="2" name="Rectangle 1"/>
          <p:cNvSpPr/>
          <p:nvPr userDrawn="1"/>
        </p:nvSpPr>
        <p:spPr>
          <a:xfrm>
            <a:off x="1" y="1638300"/>
            <a:ext cx="9144000" cy="2334769"/>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3" name="Text Placeholder 7"/>
          <p:cNvSpPr>
            <a:spLocks noGrp="1"/>
          </p:cNvSpPr>
          <p:nvPr>
            <p:ph type="body" sz="quarter" idx="39" hasCustomPrompt="1"/>
          </p:nvPr>
        </p:nvSpPr>
        <p:spPr>
          <a:xfrm>
            <a:off x="906994" y="1850900"/>
            <a:ext cx="903812" cy="841499"/>
          </a:xfrm>
          <a:prstGeom prst="rect">
            <a:avLst/>
          </a:prstGeom>
        </p:spPr>
        <p:txBody>
          <a:bodyPr vert="horz" lIns="0" tIns="103884" rIns="0" bIns="103884" anchor="ctr"/>
          <a:lstStyle>
            <a:lvl1pPr marL="0" indent="0" algn="ctr">
              <a:lnSpc>
                <a:spcPct val="100000"/>
              </a:lnSpc>
              <a:spcBef>
                <a:spcPts val="0"/>
              </a:spcBef>
              <a:buNone/>
              <a:defRPr sz="4000" b="1">
                <a:solidFill>
                  <a:schemeClr val="accent2"/>
                </a:solidFill>
                <a:latin typeface="FontAwesome"/>
                <a:cs typeface="FontAwesome"/>
              </a:defRPr>
            </a:lvl1pPr>
          </a:lstStyle>
          <a:p>
            <a:pPr lvl="0"/>
            <a:r>
              <a:rPr lang="es-ES_tradnl" dirty="0" err="1"/>
              <a:t>icon</a:t>
            </a:r>
            <a:endParaRPr lang="es-ES_tradnl" dirty="0"/>
          </a:p>
        </p:txBody>
      </p:sp>
      <p:sp>
        <p:nvSpPr>
          <p:cNvPr id="14" name="Text Placeholder 7"/>
          <p:cNvSpPr>
            <a:spLocks noGrp="1"/>
          </p:cNvSpPr>
          <p:nvPr>
            <p:ph type="body" sz="quarter" idx="18" hasCustomPrompt="1"/>
          </p:nvPr>
        </p:nvSpPr>
        <p:spPr>
          <a:xfrm>
            <a:off x="427037" y="2709420"/>
            <a:ext cx="1795461"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5" name="Text Placeholder 2"/>
          <p:cNvSpPr>
            <a:spLocks noGrp="1"/>
          </p:cNvSpPr>
          <p:nvPr>
            <p:ph type="body" sz="quarter" idx="40" hasCustomPrompt="1"/>
          </p:nvPr>
        </p:nvSpPr>
        <p:spPr>
          <a:xfrm>
            <a:off x="414338" y="3094637"/>
            <a:ext cx="1808161" cy="649977"/>
          </a:xfrm>
          <a:prstGeom prst="rect">
            <a:avLst/>
          </a:prstGeom>
        </p:spPr>
        <p:txBody>
          <a:bodyPr vert="horz" lIns="0" tIns="0" rIns="0" bIns="0"/>
          <a:lstStyle>
            <a:lvl1pPr marL="0" indent="0" algn="ctr">
              <a:lnSpc>
                <a:spcPct val="130000"/>
              </a:lnSpc>
              <a:buNone/>
              <a:defRPr sz="9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6" name="Text Placeholder 7"/>
          <p:cNvSpPr>
            <a:spLocks noGrp="1"/>
          </p:cNvSpPr>
          <p:nvPr>
            <p:ph type="body" sz="quarter" idx="41" hasCustomPrompt="1"/>
          </p:nvPr>
        </p:nvSpPr>
        <p:spPr>
          <a:xfrm>
            <a:off x="3040594" y="1850900"/>
            <a:ext cx="903812" cy="841499"/>
          </a:xfrm>
          <a:prstGeom prst="rect">
            <a:avLst/>
          </a:prstGeom>
        </p:spPr>
        <p:txBody>
          <a:bodyPr vert="horz" lIns="0" tIns="103884" rIns="0" bIns="103884" anchor="ctr"/>
          <a:lstStyle>
            <a:lvl1pPr marL="0" indent="0" algn="ctr">
              <a:lnSpc>
                <a:spcPct val="100000"/>
              </a:lnSpc>
              <a:spcBef>
                <a:spcPts val="0"/>
              </a:spcBef>
              <a:buNone/>
              <a:defRPr sz="4000" b="1">
                <a:solidFill>
                  <a:schemeClr val="accent3"/>
                </a:solidFill>
                <a:latin typeface="FontAwesome"/>
                <a:cs typeface="FontAwesome"/>
              </a:defRPr>
            </a:lvl1pPr>
          </a:lstStyle>
          <a:p>
            <a:pPr lvl="0"/>
            <a:r>
              <a:rPr lang="es-ES_tradnl" dirty="0" err="1"/>
              <a:t>icon</a:t>
            </a:r>
            <a:endParaRPr lang="es-ES_tradnl" dirty="0"/>
          </a:p>
        </p:txBody>
      </p:sp>
      <p:sp>
        <p:nvSpPr>
          <p:cNvPr id="17" name="Text Placeholder 7"/>
          <p:cNvSpPr>
            <a:spLocks noGrp="1"/>
          </p:cNvSpPr>
          <p:nvPr>
            <p:ph type="body" sz="quarter" idx="42" hasCustomPrompt="1"/>
          </p:nvPr>
        </p:nvSpPr>
        <p:spPr>
          <a:xfrm>
            <a:off x="2560637" y="2709420"/>
            <a:ext cx="1795461"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8" name="Text Placeholder 2"/>
          <p:cNvSpPr>
            <a:spLocks noGrp="1"/>
          </p:cNvSpPr>
          <p:nvPr>
            <p:ph type="body" sz="quarter" idx="43" hasCustomPrompt="1"/>
          </p:nvPr>
        </p:nvSpPr>
        <p:spPr>
          <a:xfrm>
            <a:off x="2547938" y="3094637"/>
            <a:ext cx="1808161" cy="649977"/>
          </a:xfrm>
          <a:prstGeom prst="rect">
            <a:avLst/>
          </a:prstGeom>
        </p:spPr>
        <p:txBody>
          <a:bodyPr vert="horz" lIns="0" tIns="0" rIns="0" bIns="0"/>
          <a:lstStyle>
            <a:lvl1pPr marL="0" indent="0" algn="ctr">
              <a:lnSpc>
                <a:spcPct val="130000"/>
              </a:lnSpc>
              <a:buNone/>
              <a:defRPr sz="9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9" name="Text Placeholder 7"/>
          <p:cNvSpPr>
            <a:spLocks noGrp="1"/>
          </p:cNvSpPr>
          <p:nvPr>
            <p:ph type="body" sz="quarter" idx="44" hasCustomPrompt="1"/>
          </p:nvPr>
        </p:nvSpPr>
        <p:spPr>
          <a:xfrm>
            <a:off x="5199594" y="1850900"/>
            <a:ext cx="903812" cy="841499"/>
          </a:xfrm>
          <a:prstGeom prst="rect">
            <a:avLst/>
          </a:prstGeom>
        </p:spPr>
        <p:txBody>
          <a:bodyPr vert="horz" lIns="0" tIns="103884" rIns="0" bIns="103884" anchor="ctr"/>
          <a:lstStyle>
            <a:lvl1pPr marL="0" indent="0" algn="ctr">
              <a:lnSpc>
                <a:spcPct val="100000"/>
              </a:lnSpc>
              <a:spcBef>
                <a:spcPts val="0"/>
              </a:spcBef>
              <a:buNone/>
              <a:defRPr sz="4000" b="1">
                <a:solidFill>
                  <a:schemeClr val="accent4"/>
                </a:solidFill>
                <a:latin typeface="FontAwesome"/>
                <a:cs typeface="FontAwesome"/>
              </a:defRPr>
            </a:lvl1pPr>
          </a:lstStyle>
          <a:p>
            <a:pPr lvl="0"/>
            <a:r>
              <a:rPr lang="es-ES_tradnl" dirty="0" err="1"/>
              <a:t>icon</a:t>
            </a:r>
            <a:endParaRPr lang="es-ES_tradnl" dirty="0"/>
          </a:p>
        </p:txBody>
      </p:sp>
      <p:sp>
        <p:nvSpPr>
          <p:cNvPr id="20" name="Text Placeholder 7"/>
          <p:cNvSpPr>
            <a:spLocks noGrp="1"/>
          </p:cNvSpPr>
          <p:nvPr>
            <p:ph type="body" sz="quarter" idx="45" hasCustomPrompt="1"/>
          </p:nvPr>
        </p:nvSpPr>
        <p:spPr>
          <a:xfrm>
            <a:off x="4719637" y="2709420"/>
            <a:ext cx="1795461"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21" name="Text Placeholder 2"/>
          <p:cNvSpPr>
            <a:spLocks noGrp="1"/>
          </p:cNvSpPr>
          <p:nvPr>
            <p:ph type="body" sz="quarter" idx="46" hasCustomPrompt="1"/>
          </p:nvPr>
        </p:nvSpPr>
        <p:spPr>
          <a:xfrm>
            <a:off x="4706938" y="3094637"/>
            <a:ext cx="1808161" cy="649977"/>
          </a:xfrm>
          <a:prstGeom prst="rect">
            <a:avLst/>
          </a:prstGeom>
        </p:spPr>
        <p:txBody>
          <a:bodyPr vert="horz" lIns="0" tIns="0" rIns="0" bIns="0"/>
          <a:lstStyle>
            <a:lvl1pPr marL="0" indent="0" algn="ctr">
              <a:lnSpc>
                <a:spcPct val="130000"/>
              </a:lnSpc>
              <a:buNone/>
              <a:defRPr sz="9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22" name="Text Placeholder 7"/>
          <p:cNvSpPr>
            <a:spLocks noGrp="1"/>
          </p:cNvSpPr>
          <p:nvPr>
            <p:ph type="body" sz="quarter" idx="47" hasCustomPrompt="1"/>
          </p:nvPr>
        </p:nvSpPr>
        <p:spPr>
          <a:xfrm>
            <a:off x="7366533" y="1850900"/>
            <a:ext cx="903812" cy="841499"/>
          </a:xfrm>
          <a:prstGeom prst="rect">
            <a:avLst/>
          </a:prstGeom>
        </p:spPr>
        <p:txBody>
          <a:bodyPr vert="horz" lIns="0" tIns="103884" rIns="0" bIns="103884" anchor="ctr"/>
          <a:lstStyle>
            <a:lvl1pPr marL="0" indent="0" algn="ctr">
              <a:lnSpc>
                <a:spcPct val="100000"/>
              </a:lnSpc>
              <a:spcBef>
                <a:spcPts val="0"/>
              </a:spcBef>
              <a:buNone/>
              <a:defRPr sz="4000" b="1">
                <a:solidFill>
                  <a:schemeClr val="accent5"/>
                </a:solidFill>
                <a:latin typeface="FontAwesome"/>
                <a:cs typeface="FontAwesome"/>
              </a:defRPr>
            </a:lvl1pPr>
          </a:lstStyle>
          <a:p>
            <a:pPr lvl="0"/>
            <a:r>
              <a:rPr lang="es-ES_tradnl" dirty="0" err="1"/>
              <a:t>icon</a:t>
            </a:r>
            <a:endParaRPr lang="es-ES_tradnl" dirty="0"/>
          </a:p>
        </p:txBody>
      </p:sp>
      <p:sp>
        <p:nvSpPr>
          <p:cNvPr id="23" name="Text Placeholder 7"/>
          <p:cNvSpPr>
            <a:spLocks noGrp="1"/>
          </p:cNvSpPr>
          <p:nvPr>
            <p:ph type="body" sz="quarter" idx="48" hasCustomPrompt="1"/>
          </p:nvPr>
        </p:nvSpPr>
        <p:spPr>
          <a:xfrm>
            <a:off x="6886576" y="2709420"/>
            <a:ext cx="1795461" cy="359817"/>
          </a:xfrm>
          <a:prstGeom prst="rect">
            <a:avLst/>
          </a:prstGeom>
        </p:spPr>
        <p:txBody>
          <a:bodyPr vert="horz" lIns="0" tIns="40504" rIns="0" bIns="40504" anchor="ctr"/>
          <a:lstStyle>
            <a:lvl1pPr marL="0" indent="0" algn="ctr">
              <a:lnSpc>
                <a:spcPct val="100000"/>
              </a:lnSpc>
              <a:spcBef>
                <a:spcPts val="0"/>
              </a:spcBef>
              <a:buNone/>
              <a:defRPr sz="160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24" name="Text Placeholder 2"/>
          <p:cNvSpPr>
            <a:spLocks noGrp="1"/>
          </p:cNvSpPr>
          <p:nvPr>
            <p:ph type="body" sz="quarter" idx="49" hasCustomPrompt="1"/>
          </p:nvPr>
        </p:nvSpPr>
        <p:spPr>
          <a:xfrm>
            <a:off x="6873877" y="3094637"/>
            <a:ext cx="1808161" cy="649977"/>
          </a:xfrm>
          <a:prstGeom prst="rect">
            <a:avLst/>
          </a:prstGeom>
        </p:spPr>
        <p:txBody>
          <a:bodyPr vert="horz" lIns="0" tIns="0" rIns="0" bIns="0"/>
          <a:lstStyle>
            <a:lvl1pPr marL="0" indent="0" algn="ctr">
              <a:lnSpc>
                <a:spcPct val="130000"/>
              </a:lnSpc>
              <a:buNone/>
              <a:defRPr sz="90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25" name="Text Placeholder 2"/>
          <p:cNvSpPr>
            <a:spLocks noGrp="1"/>
          </p:cNvSpPr>
          <p:nvPr>
            <p:ph type="body" sz="quarter" idx="16" hasCustomPrompt="1"/>
          </p:nvPr>
        </p:nvSpPr>
        <p:spPr>
          <a:xfrm>
            <a:off x="443971" y="4463887"/>
            <a:ext cx="8230129" cy="649977"/>
          </a:xfrm>
          <a:prstGeom prst="rect">
            <a:avLst/>
          </a:prstGeom>
        </p:spPr>
        <p:txBody>
          <a:bodyPr vert="horz" lIns="0" tIns="0" rIns="0" bIns="0"/>
          <a:lstStyle>
            <a:lvl1pPr marL="0" indent="0" algn="just">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Tree>
    <p:extLst>
      <p:ext uri="{BB962C8B-B14F-4D97-AF65-F5344CB8AC3E}">
        <p14:creationId xmlns:p14="http://schemas.microsoft.com/office/powerpoint/2010/main" val="363492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200"/>
                            </p:stCondLst>
                            <p:childTnLst>
                              <p:par>
                                <p:cTn id="20" presetID="53" presetClass="entr" presetSubtype="16" fill="hold" grpId="0" nodeType="after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p:cTn id="22"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3"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4" dur="300"/>
                                        <p:tgtEl>
                                          <p:spTgt spid="13">
                                            <p:txEl>
                                              <p:pRg st="0" end="0"/>
                                            </p:txEl>
                                          </p:spTgt>
                                        </p:tgtEl>
                                      </p:cBhvr>
                                    </p:animEffect>
                                  </p:childTnLst>
                                </p:cTn>
                              </p:par>
                              <p:par>
                                <p:cTn id="25" presetID="42" presetClass="entr" presetSubtype="0" fill="hold" grpId="0" nodeType="withEffect">
                                  <p:stCondLst>
                                    <p:cond delay="20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400"/>
                                        <p:tgtEl>
                                          <p:spTgt spid="14">
                                            <p:txEl>
                                              <p:pRg st="0" end="0"/>
                                            </p:txEl>
                                          </p:spTgt>
                                        </p:tgtEl>
                                      </p:cBhvr>
                                    </p:animEffect>
                                    <p:anim calcmode="lin" valueType="num">
                                      <p:cBhvr>
                                        <p:cTn id="28"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9" dur="400" fill="hold"/>
                                        <p:tgtEl>
                                          <p:spTgt spid="14">
                                            <p:txEl>
                                              <p:pRg st="0" end="0"/>
                                            </p:txEl>
                                          </p:spTgt>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80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fade">
                                      <p:cBhvr>
                                        <p:cTn id="32" dur="500"/>
                                        <p:tgtEl>
                                          <p:spTgt spid="15">
                                            <p:txEl>
                                              <p:pRg st="0" end="0"/>
                                            </p:txEl>
                                          </p:spTgt>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 calcmode="lin" valueType="num">
                                      <p:cBhvr>
                                        <p:cTn id="36" dur="3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37" dur="3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38" dur="300"/>
                                        <p:tgtEl>
                                          <p:spTgt spid="16">
                                            <p:txEl>
                                              <p:pRg st="0" end="0"/>
                                            </p:txEl>
                                          </p:spTgt>
                                        </p:tgtEl>
                                      </p:cBhvr>
                                    </p:animEffect>
                                  </p:childTnLst>
                                </p:cTn>
                              </p:par>
                              <p:par>
                                <p:cTn id="39" presetID="42" presetClass="entr" presetSubtype="0" fill="hold" grpId="0" nodeType="withEffect">
                                  <p:stCondLst>
                                    <p:cond delay="20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fade">
                                      <p:cBhvr>
                                        <p:cTn id="41" dur="400"/>
                                        <p:tgtEl>
                                          <p:spTgt spid="17">
                                            <p:txEl>
                                              <p:pRg st="0" end="0"/>
                                            </p:txEl>
                                          </p:spTgt>
                                        </p:tgtEl>
                                      </p:cBhvr>
                                    </p:animEffect>
                                    <p:anim calcmode="lin" valueType="num">
                                      <p:cBhvr>
                                        <p:cTn id="42" dur="4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43" dur="400" fill="hold"/>
                                        <p:tgtEl>
                                          <p:spTgt spid="17">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18">
                                            <p:txEl>
                                              <p:pRg st="0" end="0"/>
                                            </p:txEl>
                                          </p:spTgt>
                                        </p:tgtEl>
                                        <p:attrNameLst>
                                          <p:attrName>style.visibility</p:attrName>
                                        </p:attrNameLst>
                                      </p:cBhvr>
                                      <p:to>
                                        <p:strVal val="visible"/>
                                      </p:to>
                                    </p:set>
                                    <p:animEffect transition="in" filter="fade">
                                      <p:cBhvr>
                                        <p:cTn id="46" dur="500"/>
                                        <p:tgtEl>
                                          <p:spTgt spid="18">
                                            <p:txEl>
                                              <p:pRg st="0" end="0"/>
                                            </p:txEl>
                                          </p:spTgt>
                                        </p:tgtEl>
                                      </p:cBhvr>
                                    </p:animEffect>
                                  </p:childTnLst>
                                </p:cTn>
                              </p:par>
                            </p:childTnLst>
                          </p:cTn>
                        </p:par>
                        <p:par>
                          <p:cTn id="47" fill="hold">
                            <p:stCondLst>
                              <p:cond delay="3800"/>
                            </p:stCondLst>
                            <p:childTnLst>
                              <p:par>
                                <p:cTn id="48" presetID="53" presetClass="entr" presetSubtype="16" fill="hold" grpId="0" nodeType="afterEffect">
                                  <p:stCondLst>
                                    <p:cond delay="0"/>
                                  </p:stCondLst>
                                  <p:childTnLst>
                                    <p:set>
                                      <p:cBhvr>
                                        <p:cTn id="49" dur="1" fill="hold">
                                          <p:stCondLst>
                                            <p:cond delay="0"/>
                                          </p:stCondLst>
                                        </p:cTn>
                                        <p:tgtEl>
                                          <p:spTgt spid="19">
                                            <p:txEl>
                                              <p:pRg st="0" end="0"/>
                                            </p:txEl>
                                          </p:spTgt>
                                        </p:tgtEl>
                                        <p:attrNameLst>
                                          <p:attrName>style.visibility</p:attrName>
                                        </p:attrNameLst>
                                      </p:cBhvr>
                                      <p:to>
                                        <p:strVal val="visible"/>
                                      </p:to>
                                    </p:set>
                                    <p:anim calcmode="lin" valueType="num">
                                      <p:cBhvr>
                                        <p:cTn id="50" dur="3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51" dur="3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52" dur="300"/>
                                        <p:tgtEl>
                                          <p:spTgt spid="19">
                                            <p:txEl>
                                              <p:pRg st="0" end="0"/>
                                            </p:txEl>
                                          </p:spTgt>
                                        </p:tgtEl>
                                      </p:cBhvr>
                                    </p:animEffect>
                                  </p:childTnLst>
                                </p:cTn>
                              </p:par>
                              <p:par>
                                <p:cTn id="53" presetID="42" presetClass="entr" presetSubtype="0" fill="hold" grpId="0" nodeType="withEffect">
                                  <p:stCondLst>
                                    <p:cond delay="20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fade">
                                      <p:cBhvr>
                                        <p:cTn id="55" dur="400"/>
                                        <p:tgtEl>
                                          <p:spTgt spid="20">
                                            <p:txEl>
                                              <p:pRg st="0" end="0"/>
                                            </p:txEl>
                                          </p:spTgt>
                                        </p:tgtEl>
                                      </p:cBhvr>
                                    </p:animEffect>
                                    <p:anim calcmode="lin" valueType="num">
                                      <p:cBhvr>
                                        <p:cTn id="56" dur="4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57" dur="400" fill="hold"/>
                                        <p:tgtEl>
                                          <p:spTgt spid="20">
                                            <p:txEl>
                                              <p:pRg st="0" end="0"/>
                                            </p:txEl>
                                          </p:spTgt>
                                        </p:tgtEl>
                                        <p:attrNameLst>
                                          <p:attrName>ppt_y</p:attrName>
                                        </p:attrNameLst>
                                      </p:cBhvr>
                                      <p:tavLst>
                                        <p:tav tm="0">
                                          <p:val>
                                            <p:strVal val="#ppt_y+.1"/>
                                          </p:val>
                                        </p:tav>
                                        <p:tav tm="100000">
                                          <p:val>
                                            <p:strVal val="#ppt_y"/>
                                          </p:val>
                                        </p:tav>
                                      </p:tavLst>
                                    </p:anim>
                                  </p:childTnLst>
                                </p:cTn>
                              </p:par>
                              <p:par>
                                <p:cTn id="58" presetID="10" presetClass="entr" presetSubtype="0" fill="hold" grpId="0" nodeType="withEffect">
                                  <p:stCondLst>
                                    <p:cond delay="800"/>
                                  </p:stCondLst>
                                  <p:childTnLst>
                                    <p:set>
                                      <p:cBhvr>
                                        <p:cTn id="59" dur="1" fill="hold">
                                          <p:stCondLst>
                                            <p:cond delay="0"/>
                                          </p:stCondLst>
                                        </p:cTn>
                                        <p:tgtEl>
                                          <p:spTgt spid="21">
                                            <p:txEl>
                                              <p:pRg st="0" end="0"/>
                                            </p:txEl>
                                          </p:spTgt>
                                        </p:tgtEl>
                                        <p:attrNameLst>
                                          <p:attrName>style.visibility</p:attrName>
                                        </p:attrNameLst>
                                      </p:cBhvr>
                                      <p:to>
                                        <p:strVal val="visible"/>
                                      </p:to>
                                    </p:set>
                                    <p:animEffect transition="in" filter="fade">
                                      <p:cBhvr>
                                        <p:cTn id="60" dur="500"/>
                                        <p:tgtEl>
                                          <p:spTgt spid="21">
                                            <p:txEl>
                                              <p:pRg st="0" end="0"/>
                                            </p:txEl>
                                          </p:spTgt>
                                        </p:tgtEl>
                                      </p:cBhvr>
                                    </p:animEffect>
                                  </p:childTnLst>
                                </p:cTn>
                              </p:par>
                            </p:childTnLst>
                          </p:cTn>
                        </p:par>
                        <p:par>
                          <p:cTn id="61" fill="hold">
                            <p:stCondLst>
                              <p:cond delay="5100"/>
                            </p:stCondLst>
                            <p:childTnLst>
                              <p:par>
                                <p:cTn id="62" presetID="53" presetClass="entr" presetSubtype="16" fill="hold" grpId="0" nodeType="afterEffect">
                                  <p:stCondLst>
                                    <p:cond delay="0"/>
                                  </p:stCondLst>
                                  <p:childTnLst>
                                    <p:set>
                                      <p:cBhvr>
                                        <p:cTn id="63" dur="1" fill="hold">
                                          <p:stCondLst>
                                            <p:cond delay="0"/>
                                          </p:stCondLst>
                                        </p:cTn>
                                        <p:tgtEl>
                                          <p:spTgt spid="22">
                                            <p:txEl>
                                              <p:pRg st="0" end="0"/>
                                            </p:txEl>
                                          </p:spTgt>
                                        </p:tgtEl>
                                        <p:attrNameLst>
                                          <p:attrName>style.visibility</p:attrName>
                                        </p:attrNameLst>
                                      </p:cBhvr>
                                      <p:to>
                                        <p:strVal val="visible"/>
                                      </p:to>
                                    </p:set>
                                    <p:anim calcmode="lin" valueType="num">
                                      <p:cBhvr>
                                        <p:cTn id="64" dur="3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22">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23">
                                            <p:txEl>
                                              <p:pRg st="0" end="0"/>
                                            </p:txEl>
                                          </p:spTgt>
                                        </p:tgtEl>
                                        <p:attrNameLst>
                                          <p:attrName>style.visibility</p:attrName>
                                        </p:attrNameLst>
                                      </p:cBhvr>
                                      <p:to>
                                        <p:strVal val="visible"/>
                                      </p:to>
                                    </p:set>
                                    <p:animEffect transition="in" filter="fade">
                                      <p:cBhvr>
                                        <p:cTn id="69" dur="400"/>
                                        <p:tgtEl>
                                          <p:spTgt spid="23">
                                            <p:txEl>
                                              <p:pRg st="0" end="0"/>
                                            </p:txEl>
                                          </p:spTgt>
                                        </p:tgtEl>
                                      </p:cBhvr>
                                    </p:animEffect>
                                    <p:anim calcmode="lin" valueType="num">
                                      <p:cBhvr>
                                        <p:cTn id="70" dur="4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1" dur="400" fill="hold"/>
                                        <p:tgtEl>
                                          <p:spTgt spid="23">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24">
                                            <p:txEl>
                                              <p:pRg st="0" end="0"/>
                                            </p:txEl>
                                          </p:spTgt>
                                        </p:tgtEl>
                                        <p:attrNameLst>
                                          <p:attrName>style.visibility</p:attrName>
                                        </p:attrNameLst>
                                      </p:cBhvr>
                                      <p:to>
                                        <p:strVal val="visible"/>
                                      </p:to>
                                    </p:set>
                                    <p:animEffect transition="in" filter="fade">
                                      <p:cBhvr>
                                        <p:cTn id="74" dur="500"/>
                                        <p:tgtEl>
                                          <p:spTgt spid="24">
                                            <p:txEl>
                                              <p:pRg st="0" end="0"/>
                                            </p:txEl>
                                          </p:spTgt>
                                        </p:tgtEl>
                                      </p:cBhvr>
                                    </p:animEffect>
                                  </p:childTnLst>
                                </p:cTn>
                              </p:par>
                              <p:par>
                                <p:cTn id="75" presetID="10" presetClass="entr" presetSubtype="0" fill="hold" grpId="0" nodeType="withEffect">
                                  <p:stCondLst>
                                    <p:cond delay="800"/>
                                  </p:stCondLst>
                                  <p:childTnLst>
                                    <p:set>
                                      <p:cBhvr>
                                        <p:cTn id="76" dur="1" fill="hold">
                                          <p:stCondLst>
                                            <p:cond delay="0"/>
                                          </p:stCondLst>
                                        </p:cTn>
                                        <p:tgtEl>
                                          <p:spTgt spid="25">
                                            <p:txEl>
                                              <p:pRg st="0" end="0"/>
                                            </p:txEl>
                                          </p:spTgt>
                                        </p:tgtEl>
                                        <p:attrNameLst>
                                          <p:attrName>style.visibility</p:attrName>
                                        </p:attrNameLst>
                                      </p:cBhvr>
                                      <p:to>
                                        <p:strVal val="visible"/>
                                      </p:to>
                                    </p:set>
                                    <p:animEffect transition="in" filter="fade">
                                      <p:cBhvr>
                                        <p:cTn id="7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10" presetClass="entr" presetSubtype="0" fill="hold" nodeType="withEffect">
                  <p:stCondLst>
                    <p:cond delay="8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53" presetClass="entr" presetSubtype="16"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300" fill="hold"/>
                        <p:tgtEl>
                          <p:spTgt spid="16"/>
                        </p:tgtEl>
                        <p:attrNameLst>
                          <p:attrName>ppt_w</p:attrName>
                        </p:attrNameLst>
                      </p:cBhvr>
                      <p:tavLst>
                        <p:tav tm="0">
                          <p:val>
                            <p:fltVal val="0"/>
                          </p:val>
                        </p:tav>
                        <p:tav tm="100000">
                          <p:val>
                            <p:strVal val="#ppt_w"/>
                          </p:val>
                        </p:tav>
                      </p:tavLst>
                    </p:anim>
                    <p:anim calcmode="lin" valueType="num">
                      <p:cBhvr>
                        <p:cTn dur="300" fill="hold"/>
                        <p:tgtEl>
                          <p:spTgt spid="16"/>
                        </p:tgtEl>
                        <p:attrNameLst>
                          <p:attrName>ppt_h</p:attrName>
                        </p:attrNameLst>
                      </p:cBhvr>
                      <p:tavLst>
                        <p:tav tm="0">
                          <p:val>
                            <p:fltVal val="0"/>
                          </p:val>
                        </p:tav>
                        <p:tav tm="100000">
                          <p:val>
                            <p:strVal val="#ppt_h"/>
                          </p:val>
                        </p:tav>
                      </p:tavLst>
                    </p:anim>
                    <p:animEffect transition="in" filter="fade">
                      <p:cBhvr>
                        <p:cTn dur="300"/>
                        <p:tgtEl>
                          <p:spTgt spid="16"/>
                        </p:tgtEl>
                      </p:cBhvr>
                    </p:animEffect>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400"/>
                        <p:tgtEl>
                          <p:spTgt spid="17"/>
                        </p:tgtEl>
                      </p:cBhvr>
                    </p:animEffect>
                    <p:anim calcmode="lin" valueType="num">
                      <p:cBhvr>
                        <p:cTn dur="400" fill="hold"/>
                        <p:tgtEl>
                          <p:spTgt spid="17"/>
                        </p:tgtEl>
                        <p:attrNameLst>
                          <p:attrName>ppt_x</p:attrName>
                        </p:attrNameLst>
                      </p:cBhvr>
                      <p:tavLst>
                        <p:tav tm="0">
                          <p:val>
                            <p:strVal val="#ppt_x"/>
                          </p:val>
                        </p:tav>
                        <p:tav tm="100000">
                          <p:val>
                            <p:strVal val="#ppt_x"/>
                          </p:val>
                        </p:tav>
                      </p:tavLst>
                    </p:anim>
                    <p:anim calcmode="lin" valueType="num">
                      <p:cBhvr>
                        <p:cTn dur="4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300" fill="hold"/>
                        <p:tgtEl>
                          <p:spTgt spid="19"/>
                        </p:tgtEl>
                        <p:attrNameLst>
                          <p:attrName>ppt_w</p:attrName>
                        </p:attrNameLst>
                      </p:cBhvr>
                      <p:tavLst>
                        <p:tav tm="0">
                          <p:val>
                            <p:fltVal val="0"/>
                          </p:val>
                        </p:tav>
                        <p:tav tm="100000">
                          <p:val>
                            <p:strVal val="#ppt_w"/>
                          </p:val>
                        </p:tav>
                      </p:tavLst>
                    </p:anim>
                    <p:anim calcmode="lin" valueType="num">
                      <p:cBhvr>
                        <p:cTn dur="300" fill="hold"/>
                        <p:tgtEl>
                          <p:spTgt spid="19"/>
                        </p:tgtEl>
                        <p:attrNameLst>
                          <p:attrName>ppt_h</p:attrName>
                        </p:attrNameLst>
                      </p:cBhvr>
                      <p:tavLst>
                        <p:tav tm="0">
                          <p:val>
                            <p:fltVal val="0"/>
                          </p:val>
                        </p:tav>
                        <p:tav tm="100000">
                          <p:val>
                            <p:strVal val="#ppt_h"/>
                          </p:val>
                        </p:tav>
                      </p:tavLst>
                    </p:anim>
                    <p:animEffect transition="in" filter="fade">
                      <p:cBhvr>
                        <p:cTn dur="300"/>
                        <p:tgtEl>
                          <p:spTgt spid="19"/>
                        </p:tgtEl>
                      </p:cBhvr>
                    </p:animEffect>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400"/>
                        <p:tgtEl>
                          <p:spTgt spid="20"/>
                        </p:tgtEl>
                      </p:cBhvr>
                    </p:animEffect>
                    <p:anim calcmode="lin" valueType="num">
                      <p:cBhvr>
                        <p:cTn dur="400" fill="hold"/>
                        <p:tgtEl>
                          <p:spTgt spid="20"/>
                        </p:tgtEl>
                        <p:attrNameLst>
                          <p:attrName>ppt_x</p:attrName>
                        </p:attrNameLst>
                      </p:cBhvr>
                      <p:tavLst>
                        <p:tav tm="0">
                          <p:val>
                            <p:strVal val="#ppt_x"/>
                          </p:val>
                        </p:tav>
                        <p:tav tm="100000">
                          <p:val>
                            <p:strVal val="#ppt_x"/>
                          </p:val>
                        </p:tav>
                      </p:tavLst>
                    </p:anim>
                    <p:anim calcmode="lin" valueType="num">
                      <p:cBhvr>
                        <p:cTn dur="4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300" fill="hold"/>
                        <p:tgtEl>
                          <p:spTgt spid="22"/>
                        </p:tgtEl>
                        <p:attrNameLst>
                          <p:attrName>ppt_w</p:attrName>
                        </p:attrNameLst>
                      </p:cBhvr>
                      <p:tavLst>
                        <p:tav tm="0">
                          <p:val>
                            <p:fltVal val="0"/>
                          </p:val>
                        </p:tav>
                        <p:tav tm="100000">
                          <p:val>
                            <p:strVal val="#ppt_w"/>
                          </p:val>
                        </p:tav>
                      </p:tavLst>
                    </p:anim>
                    <p:anim calcmode="lin" valueType="num">
                      <p:cBhvr>
                        <p:cTn dur="300" fill="hold"/>
                        <p:tgtEl>
                          <p:spTgt spid="22"/>
                        </p:tgtEl>
                        <p:attrNameLst>
                          <p:attrName>ppt_h</p:attrName>
                        </p:attrNameLst>
                      </p:cBhvr>
                      <p:tavLst>
                        <p:tav tm="0">
                          <p:val>
                            <p:fltVal val="0"/>
                          </p:val>
                        </p:tav>
                        <p:tav tm="100000">
                          <p:val>
                            <p:strVal val="#ppt_h"/>
                          </p:val>
                        </p:tav>
                      </p:tavLst>
                    </p:anim>
                    <p:animEffect transition="in" filter="fade">
                      <p:cBhvr>
                        <p:cTn dur="300"/>
                        <p:tgtEl>
                          <p:spTgt spid="22"/>
                        </p:tgtEl>
                      </p:cBhvr>
                    </p:animEffect>
                  </p:childTnLst>
                </p:cTn>
              </p:par>
            </p:tnLst>
          </p:tmpl>
        </p:tmplLst>
      </p:bldP>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400"/>
                        <p:tgtEl>
                          <p:spTgt spid="23"/>
                        </p:tgtEl>
                      </p:cBhvr>
                    </p:animEffect>
                    <p:anim calcmode="lin" valueType="num">
                      <p:cBhvr>
                        <p:cTn dur="400" fill="hold"/>
                        <p:tgtEl>
                          <p:spTgt spid="23"/>
                        </p:tgtEl>
                        <p:attrNameLst>
                          <p:attrName>ppt_x</p:attrName>
                        </p:attrNameLst>
                      </p:cBhvr>
                      <p:tavLst>
                        <p:tav tm="0">
                          <p:val>
                            <p:strVal val="#ppt_x"/>
                          </p:val>
                        </p:tav>
                        <p:tav tm="100000">
                          <p:val>
                            <p:strVal val="#ppt_x"/>
                          </p:val>
                        </p:tav>
                      </p:tavLst>
                    </p:anim>
                    <p:anim calcmode="lin" valueType="num">
                      <p:cBhvr>
                        <p:cTn dur="4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8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ic list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452438" y="1429481"/>
            <a:ext cx="652462" cy="652462"/>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7"/>
          <p:cNvSpPr>
            <a:spLocks noGrp="1"/>
          </p:cNvSpPr>
          <p:nvPr>
            <p:ph type="body" sz="quarter" idx="39" hasCustomPrompt="1"/>
          </p:nvPr>
        </p:nvSpPr>
        <p:spPr>
          <a:xfrm>
            <a:off x="513294" y="14675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354138" y="14294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1354139" y="16875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0" name="Text Placeholder 7"/>
          <p:cNvSpPr>
            <a:spLocks noGrp="1"/>
          </p:cNvSpPr>
          <p:nvPr>
            <p:ph type="body" sz="quarter" idx="41" hasCustomPrompt="1"/>
          </p:nvPr>
        </p:nvSpPr>
        <p:spPr>
          <a:xfrm>
            <a:off x="5591176" y="14294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31" name="Text Placeholder 2"/>
          <p:cNvSpPr>
            <a:spLocks noGrp="1"/>
          </p:cNvSpPr>
          <p:nvPr>
            <p:ph type="body" sz="quarter" idx="42" hasCustomPrompt="1"/>
          </p:nvPr>
        </p:nvSpPr>
        <p:spPr>
          <a:xfrm>
            <a:off x="5591177" y="16875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2" name="Rounded Rectangle 31"/>
          <p:cNvSpPr/>
          <p:nvPr userDrawn="1"/>
        </p:nvSpPr>
        <p:spPr>
          <a:xfrm>
            <a:off x="452438" y="2661381"/>
            <a:ext cx="652462" cy="652462"/>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 Placeholder 7"/>
          <p:cNvSpPr>
            <a:spLocks noGrp="1"/>
          </p:cNvSpPr>
          <p:nvPr>
            <p:ph type="body" sz="quarter" idx="43" hasCustomPrompt="1"/>
          </p:nvPr>
        </p:nvSpPr>
        <p:spPr>
          <a:xfrm>
            <a:off x="513294" y="26994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34" name="Text Placeholder 7"/>
          <p:cNvSpPr>
            <a:spLocks noGrp="1"/>
          </p:cNvSpPr>
          <p:nvPr>
            <p:ph type="body" sz="quarter" idx="44" hasCustomPrompt="1"/>
          </p:nvPr>
        </p:nvSpPr>
        <p:spPr>
          <a:xfrm>
            <a:off x="1354138" y="26613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35" name="Text Placeholder 2"/>
          <p:cNvSpPr>
            <a:spLocks noGrp="1"/>
          </p:cNvSpPr>
          <p:nvPr>
            <p:ph type="body" sz="quarter" idx="45" hasCustomPrompt="1"/>
          </p:nvPr>
        </p:nvSpPr>
        <p:spPr>
          <a:xfrm>
            <a:off x="1354139" y="29194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8" name="Text Placeholder 7"/>
          <p:cNvSpPr>
            <a:spLocks noGrp="1"/>
          </p:cNvSpPr>
          <p:nvPr>
            <p:ph type="body" sz="quarter" idx="47" hasCustomPrompt="1"/>
          </p:nvPr>
        </p:nvSpPr>
        <p:spPr>
          <a:xfrm>
            <a:off x="5591176" y="26613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39" name="Text Placeholder 2"/>
          <p:cNvSpPr>
            <a:spLocks noGrp="1"/>
          </p:cNvSpPr>
          <p:nvPr>
            <p:ph type="body" sz="quarter" idx="48" hasCustomPrompt="1"/>
          </p:nvPr>
        </p:nvSpPr>
        <p:spPr>
          <a:xfrm>
            <a:off x="5591177" y="29194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0" name="Rounded Rectangle 39"/>
          <p:cNvSpPr/>
          <p:nvPr userDrawn="1"/>
        </p:nvSpPr>
        <p:spPr>
          <a:xfrm>
            <a:off x="452438" y="3893281"/>
            <a:ext cx="652462" cy="652462"/>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 Placeholder 7"/>
          <p:cNvSpPr>
            <a:spLocks noGrp="1"/>
          </p:cNvSpPr>
          <p:nvPr>
            <p:ph type="body" sz="quarter" idx="49" hasCustomPrompt="1"/>
          </p:nvPr>
        </p:nvSpPr>
        <p:spPr>
          <a:xfrm>
            <a:off x="513294" y="3931381"/>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42" name="Text Placeholder 7"/>
          <p:cNvSpPr>
            <a:spLocks noGrp="1"/>
          </p:cNvSpPr>
          <p:nvPr>
            <p:ph type="body" sz="quarter" idx="50" hasCustomPrompt="1"/>
          </p:nvPr>
        </p:nvSpPr>
        <p:spPr>
          <a:xfrm>
            <a:off x="1354138" y="38932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43" name="Text Placeholder 2"/>
          <p:cNvSpPr>
            <a:spLocks noGrp="1"/>
          </p:cNvSpPr>
          <p:nvPr>
            <p:ph type="body" sz="quarter" idx="51" hasCustomPrompt="1"/>
          </p:nvPr>
        </p:nvSpPr>
        <p:spPr>
          <a:xfrm>
            <a:off x="1354139" y="41513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6" name="Text Placeholder 7"/>
          <p:cNvSpPr>
            <a:spLocks noGrp="1"/>
          </p:cNvSpPr>
          <p:nvPr>
            <p:ph type="body" sz="quarter" idx="53" hasCustomPrompt="1"/>
          </p:nvPr>
        </p:nvSpPr>
        <p:spPr>
          <a:xfrm>
            <a:off x="5591176" y="3893281"/>
            <a:ext cx="1465259"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47" name="Text Placeholder 2"/>
          <p:cNvSpPr>
            <a:spLocks noGrp="1"/>
          </p:cNvSpPr>
          <p:nvPr>
            <p:ph type="body" sz="quarter" idx="54" hasCustomPrompt="1"/>
          </p:nvPr>
        </p:nvSpPr>
        <p:spPr>
          <a:xfrm>
            <a:off x="5591177" y="4151391"/>
            <a:ext cx="30908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Tree>
    <p:extLst>
      <p:ext uri="{BB962C8B-B14F-4D97-AF65-F5344CB8AC3E}">
        <p14:creationId xmlns:p14="http://schemas.microsoft.com/office/powerpoint/2010/main" val="350647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400" fill="hold"/>
                                        <p:tgtEl>
                                          <p:spTgt spid="3"/>
                                        </p:tgtEl>
                                        <p:attrNameLst>
                                          <p:attrName>ppt_w</p:attrName>
                                        </p:attrNameLst>
                                      </p:cBhvr>
                                      <p:tavLst>
                                        <p:tav tm="0">
                                          <p:val>
                                            <p:fltVal val="0"/>
                                          </p:val>
                                        </p:tav>
                                        <p:tav tm="100000">
                                          <p:val>
                                            <p:strVal val="#ppt_w"/>
                                          </p:val>
                                        </p:tav>
                                      </p:tavLst>
                                    </p:anim>
                                    <p:anim calcmode="lin" valueType="num">
                                      <p:cBhvr>
                                        <p:cTn id="19" dur="400" fill="hold"/>
                                        <p:tgtEl>
                                          <p:spTgt spid="3"/>
                                        </p:tgtEl>
                                        <p:attrNameLst>
                                          <p:attrName>ppt_h</p:attrName>
                                        </p:attrNameLst>
                                      </p:cBhvr>
                                      <p:tavLst>
                                        <p:tav tm="0">
                                          <p:val>
                                            <p:fltVal val="0"/>
                                          </p:val>
                                        </p:tav>
                                        <p:tav tm="100000">
                                          <p:val>
                                            <p:strVal val="#ppt_h"/>
                                          </p:val>
                                        </p:tav>
                                      </p:tavLst>
                                    </p:anim>
                                    <p:animEffect transition="in" filter="fade">
                                      <p:cBhvr>
                                        <p:cTn id="20" dur="400"/>
                                        <p:tgtEl>
                                          <p:spTgt spid="3"/>
                                        </p:tgtEl>
                                      </p:cBhvr>
                                    </p:animEffect>
                                  </p:childTnLst>
                                </p:cTn>
                              </p:par>
                            </p:childTnLst>
                          </p:cTn>
                        </p:par>
                        <p:par>
                          <p:cTn id="21" fill="hold">
                            <p:stCondLst>
                              <p:cond delay="1100"/>
                            </p:stCondLst>
                            <p:childTnLst>
                              <p:par>
                                <p:cTn id="22" presetID="53" presetClass="entr" presetSubtype="16"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300"/>
                                        <p:tgtEl>
                                          <p:spTgt spid="13">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500"/>
                                        <p:tgtEl>
                                          <p:spTgt spid="26">
                                            <p:txEl>
                                              <p:pRg st="0" end="0"/>
                                            </p:txEl>
                                          </p:spTgt>
                                        </p:tgtEl>
                                      </p:cBhvr>
                                    </p:animEffect>
                                    <p:anim calcmode="lin" valueType="num">
                                      <p:cBhvr>
                                        <p:cTn id="3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fade">
                                      <p:cBhvr>
                                        <p:cTn id="34" dur="500"/>
                                        <p:tgtEl>
                                          <p:spTgt spid="27">
                                            <p:txEl>
                                              <p:pRg st="0" end="0"/>
                                            </p:txEl>
                                          </p:spTgt>
                                        </p:tgtEl>
                                      </p:cBhvr>
                                    </p:animEffect>
                                  </p:childTnLst>
                                </p:cTn>
                              </p:par>
                              <p:par>
                                <p:cTn id="35" presetID="42" presetClass="entr" presetSubtype="0" fill="hold" grpId="0" nodeType="withEffect">
                                  <p:stCondLst>
                                    <p:cond delay="200"/>
                                  </p:stCondLst>
                                  <p:childTnLst>
                                    <p:set>
                                      <p:cBhvr>
                                        <p:cTn id="36" dur="1" fill="hold">
                                          <p:stCondLst>
                                            <p:cond delay="0"/>
                                          </p:stCondLst>
                                        </p:cTn>
                                        <p:tgtEl>
                                          <p:spTgt spid="30">
                                            <p:txEl>
                                              <p:pRg st="0" end="0"/>
                                            </p:txEl>
                                          </p:spTgt>
                                        </p:tgtEl>
                                        <p:attrNameLst>
                                          <p:attrName>style.visibility</p:attrName>
                                        </p:attrNameLst>
                                      </p:cBhvr>
                                      <p:to>
                                        <p:strVal val="visible"/>
                                      </p:to>
                                    </p:set>
                                    <p:animEffect transition="in" filter="fade">
                                      <p:cBhvr>
                                        <p:cTn id="37" dur="500"/>
                                        <p:tgtEl>
                                          <p:spTgt spid="30">
                                            <p:txEl>
                                              <p:pRg st="0" end="0"/>
                                            </p:txEl>
                                          </p:spTgt>
                                        </p:tgtEl>
                                      </p:cBhvr>
                                    </p:animEffect>
                                    <p:anim calcmode="lin" valueType="num">
                                      <p:cBhvr>
                                        <p:cTn id="38"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30">
                                            <p:txEl>
                                              <p:pRg st="0" end="0"/>
                                            </p:txEl>
                                          </p:spTgt>
                                        </p:tgtEl>
                                        <p:attrNameLst>
                                          <p:attrName>ppt_y</p:attrName>
                                        </p:attrNameLst>
                                      </p:cBhvr>
                                      <p:tavLst>
                                        <p:tav tm="0">
                                          <p:val>
                                            <p:strVal val="#ppt_y+.1"/>
                                          </p:val>
                                        </p:tav>
                                        <p:tav tm="100000">
                                          <p:val>
                                            <p:strVal val="#ppt_y"/>
                                          </p:val>
                                        </p:tav>
                                      </p:tavLst>
                                    </p:anim>
                                  </p:childTnLst>
                                </p:cTn>
                              </p:par>
                              <p:par>
                                <p:cTn id="40" presetID="10" presetClass="entr" presetSubtype="0" fill="hold" grpId="0" nodeType="withEffect">
                                  <p:stCondLst>
                                    <p:cond delay="800"/>
                                  </p:stCondLst>
                                  <p:childTnLst>
                                    <p:set>
                                      <p:cBhvr>
                                        <p:cTn id="41" dur="1" fill="hold">
                                          <p:stCondLst>
                                            <p:cond delay="0"/>
                                          </p:stCondLst>
                                        </p:cTn>
                                        <p:tgtEl>
                                          <p:spTgt spid="31">
                                            <p:txEl>
                                              <p:pRg st="0" end="0"/>
                                            </p:txEl>
                                          </p:spTgt>
                                        </p:tgtEl>
                                        <p:attrNameLst>
                                          <p:attrName>style.visibility</p:attrName>
                                        </p:attrNameLst>
                                      </p:cBhvr>
                                      <p:to>
                                        <p:strVal val="visible"/>
                                      </p:to>
                                    </p:set>
                                    <p:animEffect transition="in" filter="fade">
                                      <p:cBhvr>
                                        <p:cTn id="42" dur="500"/>
                                        <p:tgtEl>
                                          <p:spTgt spid="31">
                                            <p:txEl>
                                              <p:pRg st="0" end="0"/>
                                            </p:txEl>
                                          </p:spTgt>
                                        </p:tgtEl>
                                      </p:cBhvr>
                                    </p:animEffect>
                                  </p:childTnLst>
                                </p:cTn>
                              </p:par>
                            </p:childTnLst>
                          </p:cTn>
                        </p:par>
                        <p:par>
                          <p:cTn id="43" fill="hold">
                            <p:stCondLst>
                              <p:cond delay="2400"/>
                            </p:stCondLst>
                            <p:childTnLst>
                              <p:par>
                                <p:cTn id="44" presetID="53" presetClass="entr" presetSubtype="16"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400" fill="hold"/>
                                        <p:tgtEl>
                                          <p:spTgt spid="32"/>
                                        </p:tgtEl>
                                        <p:attrNameLst>
                                          <p:attrName>ppt_w</p:attrName>
                                        </p:attrNameLst>
                                      </p:cBhvr>
                                      <p:tavLst>
                                        <p:tav tm="0">
                                          <p:val>
                                            <p:fltVal val="0"/>
                                          </p:val>
                                        </p:tav>
                                        <p:tav tm="100000">
                                          <p:val>
                                            <p:strVal val="#ppt_w"/>
                                          </p:val>
                                        </p:tav>
                                      </p:tavLst>
                                    </p:anim>
                                    <p:anim calcmode="lin" valueType="num">
                                      <p:cBhvr>
                                        <p:cTn id="47" dur="400" fill="hold"/>
                                        <p:tgtEl>
                                          <p:spTgt spid="32"/>
                                        </p:tgtEl>
                                        <p:attrNameLst>
                                          <p:attrName>ppt_h</p:attrName>
                                        </p:attrNameLst>
                                      </p:cBhvr>
                                      <p:tavLst>
                                        <p:tav tm="0">
                                          <p:val>
                                            <p:fltVal val="0"/>
                                          </p:val>
                                        </p:tav>
                                        <p:tav tm="100000">
                                          <p:val>
                                            <p:strVal val="#ppt_h"/>
                                          </p:val>
                                        </p:tav>
                                      </p:tavLst>
                                    </p:anim>
                                    <p:animEffect transition="in" filter="fade">
                                      <p:cBhvr>
                                        <p:cTn id="48" dur="400"/>
                                        <p:tgtEl>
                                          <p:spTgt spid="32"/>
                                        </p:tgtEl>
                                      </p:cBhvr>
                                    </p:animEffect>
                                  </p:childTnLst>
                                </p:cTn>
                              </p:par>
                            </p:childTnLst>
                          </p:cTn>
                        </p:par>
                        <p:par>
                          <p:cTn id="49" fill="hold">
                            <p:stCondLst>
                              <p:cond delay="2800"/>
                            </p:stCondLst>
                            <p:childTnLst>
                              <p:par>
                                <p:cTn id="50" presetID="53" presetClass="entr" presetSubtype="16" fill="hold" grpId="0" nodeType="afterEffect">
                                  <p:stCondLst>
                                    <p:cond delay="0"/>
                                  </p:stCondLst>
                                  <p:childTnLst>
                                    <p:set>
                                      <p:cBhvr>
                                        <p:cTn id="51" dur="1" fill="hold">
                                          <p:stCondLst>
                                            <p:cond delay="0"/>
                                          </p:stCondLst>
                                        </p:cTn>
                                        <p:tgtEl>
                                          <p:spTgt spid="33">
                                            <p:txEl>
                                              <p:pRg st="0" end="0"/>
                                            </p:txEl>
                                          </p:spTgt>
                                        </p:tgtEl>
                                        <p:attrNameLst>
                                          <p:attrName>style.visibility</p:attrName>
                                        </p:attrNameLst>
                                      </p:cBhvr>
                                      <p:to>
                                        <p:strVal val="visible"/>
                                      </p:to>
                                    </p:set>
                                    <p:anim calcmode="lin" valueType="num">
                                      <p:cBhvr>
                                        <p:cTn id="52"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53"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54" dur="300"/>
                                        <p:tgtEl>
                                          <p:spTgt spid="33">
                                            <p:txEl>
                                              <p:pRg st="0" end="0"/>
                                            </p:txEl>
                                          </p:spTgt>
                                        </p:tgtEl>
                                      </p:cBhvr>
                                    </p:animEffect>
                                  </p:childTnLst>
                                </p:cTn>
                              </p:par>
                              <p:par>
                                <p:cTn id="55" presetID="42" presetClass="entr" presetSubtype="0" fill="hold" grpId="0" nodeType="withEffect">
                                  <p:stCondLst>
                                    <p:cond delay="200"/>
                                  </p:stCondLst>
                                  <p:childTnLst>
                                    <p:set>
                                      <p:cBhvr>
                                        <p:cTn id="56" dur="1" fill="hold">
                                          <p:stCondLst>
                                            <p:cond delay="0"/>
                                          </p:stCondLst>
                                        </p:cTn>
                                        <p:tgtEl>
                                          <p:spTgt spid="34">
                                            <p:txEl>
                                              <p:pRg st="0" end="0"/>
                                            </p:txEl>
                                          </p:spTgt>
                                        </p:tgtEl>
                                        <p:attrNameLst>
                                          <p:attrName>style.visibility</p:attrName>
                                        </p:attrNameLst>
                                      </p:cBhvr>
                                      <p:to>
                                        <p:strVal val="visible"/>
                                      </p:to>
                                    </p:set>
                                    <p:animEffect transition="in" filter="fade">
                                      <p:cBhvr>
                                        <p:cTn id="57" dur="500"/>
                                        <p:tgtEl>
                                          <p:spTgt spid="34">
                                            <p:txEl>
                                              <p:pRg st="0" end="0"/>
                                            </p:txEl>
                                          </p:spTgt>
                                        </p:tgtEl>
                                      </p:cBhvr>
                                    </p:animEffect>
                                    <p:anim calcmode="lin" valueType="num">
                                      <p:cBhvr>
                                        <p:cTn id="58"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34">
                                            <p:txEl>
                                              <p:pRg st="0" end="0"/>
                                            </p:txEl>
                                          </p:spTgt>
                                        </p:tgtEl>
                                        <p:attrNameLst>
                                          <p:attrName>ppt_y</p:attrName>
                                        </p:attrNameLst>
                                      </p:cBhvr>
                                      <p:tavLst>
                                        <p:tav tm="0">
                                          <p:val>
                                            <p:strVal val="#ppt_y+.1"/>
                                          </p:val>
                                        </p:tav>
                                        <p:tav tm="100000">
                                          <p:val>
                                            <p:strVal val="#ppt_y"/>
                                          </p:val>
                                        </p:tav>
                                      </p:tavLst>
                                    </p:anim>
                                  </p:childTnLst>
                                </p:cTn>
                              </p:par>
                              <p:par>
                                <p:cTn id="60" presetID="10" presetClass="entr" presetSubtype="0" fill="hold" grpId="0" nodeType="withEffect">
                                  <p:stCondLst>
                                    <p:cond delay="800"/>
                                  </p:stCondLst>
                                  <p:childTnLst>
                                    <p:set>
                                      <p:cBhvr>
                                        <p:cTn id="61" dur="1" fill="hold">
                                          <p:stCondLst>
                                            <p:cond delay="0"/>
                                          </p:stCondLst>
                                        </p:cTn>
                                        <p:tgtEl>
                                          <p:spTgt spid="35">
                                            <p:txEl>
                                              <p:pRg st="0" end="0"/>
                                            </p:txEl>
                                          </p:spTgt>
                                        </p:tgtEl>
                                        <p:attrNameLst>
                                          <p:attrName>style.visibility</p:attrName>
                                        </p:attrNameLst>
                                      </p:cBhvr>
                                      <p:to>
                                        <p:strVal val="visible"/>
                                      </p:to>
                                    </p:set>
                                    <p:animEffect transition="in" filter="fade">
                                      <p:cBhvr>
                                        <p:cTn id="62" dur="500"/>
                                        <p:tgtEl>
                                          <p:spTgt spid="35">
                                            <p:txEl>
                                              <p:pRg st="0" end="0"/>
                                            </p:txEl>
                                          </p:spTgt>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38">
                                            <p:txEl>
                                              <p:pRg st="0" end="0"/>
                                            </p:txEl>
                                          </p:spTgt>
                                        </p:tgtEl>
                                        <p:attrNameLst>
                                          <p:attrName>style.visibility</p:attrName>
                                        </p:attrNameLst>
                                      </p:cBhvr>
                                      <p:to>
                                        <p:strVal val="visible"/>
                                      </p:to>
                                    </p:set>
                                    <p:animEffect transition="in" filter="fade">
                                      <p:cBhvr>
                                        <p:cTn id="65" dur="500"/>
                                        <p:tgtEl>
                                          <p:spTgt spid="38">
                                            <p:txEl>
                                              <p:pRg st="0" end="0"/>
                                            </p:txEl>
                                          </p:spTgt>
                                        </p:tgtEl>
                                      </p:cBhvr>
                                    </p:animEffect>
                                    <p:anim calcmode="lin" valueType="num">
                                      <p:cBhvr>
                                        <p:cTn id="66"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7" dur="500" fill="hold"/>
                                        <p:tgtEl>
                                          <p:spTgt spid="38">
                                            <p:txEl>
                                              <p:pRg st="0" end="0"/>
                                            </p:txEl>
                                          </p:spTgt>
                                        </p:tgtEl>
                                        <p:attrNameLst>
                                          <p:attrName>ppt_y</p:attrName>
                                        </p:attrNameLst>
                                      </p:cBhvr>
                                      <p:tavLst>
                                        <p:tav tm="0">
                                          <p:val>
                                            <p:strVal val="#ppt_y+.1"/>
                                          </p:val>
                                        </p:tav>
                                        <p:tav tm="100000">
                                          <p:val>
                                            <p:strVal val="#ppt_y"/>
                                          </p:val>
                                        </p:tav>
                                      </p:tavLst>
                                    </p:anim>
                                  </p:childTnLst>
                                </p:cTn>
                              </p:par>
                              <p:par>
                                <p:cTn id="68" presetID="10" presetClass="entr" presetSubtype="0" fill="hold" grpId="0" nodeType="withEffect">
                                  <p:stCondLst>
                                    <p:cond delay="80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4100"/>
                            </p:stCondLst>
                            <p:childTnLst>
                              <p:par>
                                <p:cTn id="72" presetID="53" presetClass="entr" presetSubtype="16"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 calcmode="lin" valueType="num">
                                      <p:cBhvr>
                                        <p:cTn id="74" dur="400" fill="hold"/>
                                        <p:tgtEl>
                                          <p:spTgt spid="40"/>
                                        </p:tgtEl>
                                        <p:attrNameLst>
                                          <p:attrName>ppt_w</p:attrName>
                                        </p:attrNameLst>
                                      </p:cBhvr>
                                      <p:tavLst>
                                        <p:tav tm="0">
                                          <p:val>
                                            <p:fltVal val="0"/>
                                          </p:val>
                                        </p:tav>
                                        <p:tav tm="100000">
                                          <p:val>
                                            <p:strVal val="#ppt_w"/>
                                          </p:val>
                                        </p:tav>
                                      </p:tavLst>
                                    </p:anim>
                                    <p:anim calcmode="lin" valueType="num">
                                      <p:cBhvr>
                                        <p:cTn id="75" dur="400" fill="hold"/>
                                        <p:tgtEl>
                                          <p:spTgt spid="40"/>
                                        </p:tgtEl>
                                        <p:attrNameLst>
                                          <p:attrName>ppt_h</p:attrName>
                                        </p:attrNameLst>
                                      </p:cBhvr>
                                      <p:tavLst>
                                        <p:tav tm="0">
                                          <p:val>
                                            <p:fltVal val="0"/>
                                          </p:val>
                                        </p:tav>
                                        <p:tav tm="100000">
                                          <p:val>
                                            <p:strVal val="#ppt_h"/>
                                          </p:val>
                                        </p:tav>
                                      </p:tavLst>
                                    </p:anim>
                                    <p:animEffect transition="in" filter="fade">
                                      <p:cBhvr>
                                        <p:cTn id="76" dur="400"/>
                                        <p:tgtEl>
                                          <p:spTgt spid="40"/>
                                        </p:tgtEl>
                                      </p:cBhvr>
                                    </p:animEffect>
                                  </p:childTnLst>
                                </p:cTn>
                              </p:par>
                            </p:childTnLst>
                          </p:cTn>
                        </p:par>
                        <p:par>
                          <p:cTn id="77" fill="hold">
                            <p:stCondLst>
                              <p:cond delay="4500"/>
                            </p:stCondLst>
                            <p:childTnLst>
                              <p:par>
                                <p:cTn id="78" presetID="53" presetClass="entr" presetSubtype="16" fill="hold" grpId="0" nodeType="afterEffect">
                                  <p:stCondLst>
                                    <p:cond delay="0"/>
                                  </p:stCondLst>
                                  <p:childTnLst>
                                    <p:set>
                                      <p:cBhvr>
                                        <p:cTn id="79" dur="1" fill="hold">
                                          <p:stCondLst>
                                            <p:cond delay="0"/>
                                          </p:stCondLst>
                                        </p:cTn>
                                        <p:tgtEl>
                                          <p:spTgt spid="41">
                                            <p:txEl>
                                              <p:pRg st="0" end="0"/>
                                            </p:txEl>
                                          </p:spTgt>
                                        </p:tgtEl>
                                        <p:attrNameLst>
                                          <p:attrName>style.visibility</p:attrName>
                                        </p:attrNameLst>
                                      </p:cBhvr>
                                      <p:to>
                                        <p:strVal val="visible"/>
                                      </p:to>
                                    </p:set>
                                    <p:anim calcmode="lin" valueType="num">
                                      <p:cBhvr>
                                        <p:cTn id="80"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81"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82" dur="300"/>
                                        <p:tgtEl>
                                          <p:spTgt spid="41">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42">
                                            <p:txEl>
                                              <p:pRg st="0" end="0"/>
                                            </p:txEl>
                                          </p:spTgt>
                                        </p:tgtEl>
                                        <p:attrNameLst>
                                          <p:attrName>style.visibility</p:attrName>
                                        </p:attrNameLst>
                                      </p:cBhvr>
                                      <p:to>
                                        <p:strVal val="visible"/>
                                      </p:to>
                                    </p:set>
                                    <p:animEffect transition="in" filter="fade">
                                      <p:cBhvr>
                                        <p:cTn id="85" dur="500"/>
                                        <p:tgtEl>
                                          <p:spTgt spid="42">
                                            <p:txEl>
                                              <p:pRg st="0" end="0"/>
                                            </p:txEl>
                                          </p:spTgt>
                                        </p:tgtEl>
                                      </p:cBhvr>
                                    </p:animEffect>
                                    <p:anim calcmode="lin" valueType="num">
                                      <p:cBhvr>
                                        <p:cTn id="86"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87" dur="500" fill="hold"/>
                                        <p:tgtEl>
                                          <p:spTgt spid="42">
                                            <p:txEl>
                                              <p:pRg st="0" end="0"/>
                                            </p:txEl>
                                          </p:spTgt>
                                        </p:tgtEl>
                                        <p:attrNameLst>
                                          <p:attrName>ppt_y</p:attrName>
                                        </p:attrNameLst>
                                      </p:cBhvr>
                                      <p:tavLst>
                                        <p:tav tm="0">
                                          <p:val>
                                            <p:strVal val="#ppt_y+.1"/>
                                          </p:val>
                                        </p:tav>
                                        <p:tav tm="100000">
                                          <p:val>
                                            <p:strVal val="#ppt_y"/>
                                          </p:val>
                                        </p:tav>
                                      </p:tavLst>
                                    </p:anim>
                                  </p:childTnLst>
                                </p:cTn>
                              </p:par>
                              <p:par>
                                <p:cTn id="88" presetID="10" presetClass="entr" presetSubtype="0" fill="hold" grpId="0" nodeType="withEffect">
                                  <p:stCondLst>
                                    <p:cond delay="800"/>
                                  </p:stCondLst>
                                  <p:childTnLst>
                                    <p:set>
                                      <p:cBhvr>
                                        <p:cTn id="89" dur="1" fill="hold">
                                          <p:stCondLst>
                                            <p:cond delay="0"/>
                                          </p:stCondLst>
                                        </p:cTn>
                                        <p:tgtEl>
                                          <p:spTgt spid="43">
                                            <p:txEl>
                                              <p:pRg st="0" end="0"/>
                                            </p:txEl>
                                          </p:spTgt>
                                        </p:tgtEl>
                                        <p:attrNameLst>
                                          <p:attrName>style.visibility</p:attrName>
                                        </p:attrNameLst>
                                      </p:cBhvr>
                                      <p:to>
                                        <p:strVal val="visible"/>
                                      </p:to>
                                    </p:set>
                                    <p:animEffect transition="in" filter="fade">
                                      <p:cBhvr>
                                        <p:cTn id="90" dur="500"/>
                                        <p:tgtEl>
                                          <p:spTgt spid="43">
                                            <p:txEl>
                                              <p:pRg st="0" end="0"/>
                                            </p:txEl>
                                          </p:spTgt>
                                        </p:tgtEl>
                                      </p:cBhvr>
                                    </p:animEffect>
                                  </p:childTnLst>
                                </p:cTn>
                              </p:par>
                              <p:par>
                                <p:cTn id="91" presetID="42" presetClass="entr" presetSubtype="0" fill="hold" grpId="0" nodeType="withEffect">
                                  <p:stCondLst>
                                    <p:cond delay="200"/>
                                  </p:stCondLst>
                                  <p:childTnLst>
                                    <p:set>
                                      <p:cBhvr>
                                        <p:cTn id="92" dur="1" fill="hold">
                                          <p:stCondLst>
                                            <p:cond delay="0"/>
                                          </p:stCondLst>
                                        </p:cTn>
                                        <p:tgtEl>
                                          <p:spTgt spid="46">
                                            <p:txEl>
                                              <p:pRg st="0" end="0"/>
                                            </p:txEl>
                                          </p:spTgt>
                                        </p:tgtEl>
                                        <p:attrNameLst>
                                          <p:attrName>style.visibility</p:attrName>
                                        </p:attrNameLst>
                                      </p:cBhvr>
                                      <p:to>
                                        <p:strVal val="visible"/>
                                      </p:to>
                                    </p:set>
                                    <p:animEffect transition="in" filter="fade">
                                      <p:cBhvr>
                                        <p:cTn id="93" dur="500"/>
                                        <p:tgtEl>
                                          <p:spTgt spid="46">
                                            <p:txEl>
                                              <p:pRg st="0" end="0"/>
                                            </p:txEl>
                                          </p:spTgt>
                                        </p:tgtEl>
                                      </p:cBhvr>
                                    </p:animEffect>
                                    <p:anim calcmode="lin" valueType="num">
                                      <p:cBhvr>
                                        <p:cTn id="94"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95" dur="500" fill="hold"/>
                                        <p:tgtEl>
                                          <p:spTgt spid="46">
                                            <p:txEl>
                                              <p:pRg st="0" end="0"/>
                                            </p:txEl>
                                          </p:spTgt>
                                        </p:tgtEl>
                                        <p:attrNameLst>
                                          <p:attrName>ppt_y</p:attrName>
                                        </p:attrNameLst>
                                      </p:cBhvr>
                                      <p:tavLst>
                                        <p:tav tm="0">
                                          <p:val>
                                            <p:strVal val="#ppt_y+.1"/>
                                          </p:val>
                                        </p:tav>
                                        <p:tav tm="100000">
                                          <p:val>
                                            <p:strVal val="#ppt_y"/>
                                          </p:val>
                                        </p:tav>
                                      </p:tavLst>
                                    </p:anim>
                                  </p:childTnLst>
                                </p:cTn>
                              </p:par>
                              <p:par>
                                <p:cTn id="96" presetID="10" presetClass="entr" presetSubtype="0" fill="hold" grpId="0" nodeType="withEffect">
                                  <p:stCondLst>
                                    <p:cond delay="800"/>
                                  </p:stCondLst>
                                  <p:childTnLst>
                                    <p:set>
                                      <p:cBhvr>
                                        <p:cTn id="97" dur="1" fill="hold">
                                          <p:stCondLst>
                                            <p:cond delay="0"/>
                                          </p:stCondLst>
                                        </p:cTn>
                                        <p:tgtEl>
                                          <p:spTgt spid="47">
                                            <p:txEl>
                                              <p:pRg st="0" end="0"/>
                                            </p:txEl>
                                          </p:spTgt>
                                        </p:tgtEl>
                                        <p:attrNameLst>
                                          <p:attrName>style.visibility</p:attrName>
                                        </p:attrNameLst>
                                      </p:cBhvr>
                                      <p:to>
                                        <p:strVal val="visible"/>
                                      </p:to>
                                    </p:set>
                                    <p:animEffect transition="in" filter="fade">
                                      <p:cBhvr>
                                        <p:cTn id="98"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anim calcmode="lin" valueType="num">
                      <p:cBhvr>
                        <p:cTn dur="500" fill="hold"/>
                        <p:tgtEl>
                          <p:spTgt spid="46"/>
                        </p:tgtEl>
                        <p:attrNameLst>
                          <p:attrName>ppt_x</p:attrName>
                        </p:attrNameLst>
                      </p:cBhvr>
                      <p:tavLst>
                        <p:tav tm="0">
                          <p:val>
                            <p:strVal val="#ppt_x"/>
                          </p:val>
                        </p:tav>
                        <p:tav tm="100000">
                          <p:val>
                            <p:strVal val="#ppt_x"/>
                          </p:val>
                        </p:tav>
                      </p:tavLst>
                    </p:anim>
                    <p:anim calcmode="lin" valueType="num">
                      <p:cBhvr>
                        <p:cTn dur="5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10" presetClass="entr" presetSubtype="0" fill="hold" nodeType="withEffect">
                  <p:stCondLst>
                    <p:cond delay="8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ic list 3">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1293285" y="1365562"/>
            <a:ext cx="652462" cy="652462"/>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7"/>
          <p:cNvSpPr>
            <a:spLocks noGrp="1"/>
          </p:cNvSpPr>
          <p:nvPr>
            <p:ph type="body" sz="quarter" idx="39" hasCustomPrompt="1"/>
          </p:nvPr>
        </p:nvSpPr>
        <p:spPr>
          <a:xfrm>
            <a:off x="1354141" y="1403662"/>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452438" y="2106648"/>
            <a:ext cx="2303462"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452439" y="2364758"/>
            <a:ext cx="2303461" cy="649977"/>
          </a:xfrm>
          <a:prstGeom prst="rect">
            <a:avLst/>
          </a:prstGeom>
        </p:spPr>
        <p:txBody>
          <a:bodyPr vert="horz" lIns="0" tIns="0" rIns="0" bIns="0"/>
          <a:lstStyle>
            <a:lvl1pPr marL="0" indent="0" algn="ctr">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2" name="Rounded Rectangle 71"/>
          <p:cNvSpPr/>
          <p:nvPr userDrawn="1"/>
        </p:nvSpPr>
        <p:spPr>
          <a:xfrm>
            <a:off x="4252385" y="1365562"/>
            <a:ext cx="652462" cy="652462"/>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Text Placeholder 7"/>
          <p:cNvSpPr>
            <a:spLocks noGrp="1"/>
          </p:cNvSpPr>
          <p:nvPr>
            <p:ph type="body" sz="quarter" idx="40" hasCustomPrompt="1"/>
          </p:nvPr>
        </p:nvSpPr>
        <p:spPr>
          <a:xfrm>
            <a:off x="4313241" y="1403662"/>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74" name="Text Placeholder 7"/>
          <p:cNvSpPr>
            <a:spLocks noGrp="1"/>
          </p:cNvSpPr>
          <p:nvPr>
            <p:ph type="body" sz="quarter" idx="41" hasCustomPrompt="1"/>
          </p:nvPr>
        </p:nvSpPr>
        <p:spPr>
          <a:xfrm>
            <a:off x="3411538" y="2106648"/>
            <a:ext cx="2303462"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5" name="Text Placeholder 2"/>
          <p:cNvSpPr>
            <a:spLocks noGrp="1"/>
          </p:cNvSpPr>
          <p:nvPr>
            <p:ph type="body" sz="quarter" idx="42" hasCustomPrompt="1"/>
          </p:nvPr>
        </p:nvSpPr>
        <p:spPr>
          <a:xfrm>
            <a:off x="3411539" y="2364758"/>
            <a:ext cx="2303461" cy="649977"/>
          </a:xfrm>
          <a:prstGeom prst="rect">
            <a:avLst/>
          </a:prstGeom>
        </p:spPr>
        <p:txBody>
          <a:bodyPr vert="horz" lIns="0" tIns="0" rIns="0" bIns="0"/>
          <a:lstStyle>
            <a:lvl1pPr marL="0" indent="0" algn="ctr">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6" name="Rounded Rectangle 75"/>
          <p:cNvSpPr/>
          <p:nvPr userDrawn="1"/>
        </p:nvSpPr>
        <p:spPr>
          <a:xfrm>
            <a:off x="7219423" y="1365562"/>
            <a:ext cx="652462" cy="652462"/>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 Placeholder 7"/>
          <p:cNvSpPr>
            <a:spLocks noGrp="1"/>
          </p:cNvSpPr>
          <p:nvPr>
            <p:ph type="body" sz="quarter" idx="43" hasCustomPrompt="1"/>
          </p:nvPr>
        </p:nvSpPr>
        <p:spPr>
          <a:xfrm>
            <a:off x="7280279" y="1403662"/>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78" name="Text Placeholder 7"/>
          <p:cNvSpPr>
            <a:spLocks noGrp="1"/>
          </p:cNvSpPr>
          <p:nvPr>
            <p:ph type="body" sz="quarter" idx="44" hasCustomPrompt="1"/>
          </p:nvPr>
        </p:nvSpPr>
        <p:spPr>
          <a:xfrm>
            <a:off x="6378576" y="2106648"/>
            <a:ext cx="2303462"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9" name="Text Placeholder 2"/>
          <p:cNvSpPr>
            <a:spLocks noGrp="1"/>
          </p:cNvSpPr>
          <p:nvPr>
            <p:ph type="body" sz="quarter" idx="45" hasCustomPrompt="1"/>
          </p:nvPr>
        </p:nvSpPr>
        <p:spPr>
          <a:xfrm>
            <a:off x="6378577" y="2364758"/>
            <a:ext cx="2303461" cy="649977"/>
          </a:xfrm>
          <a:prstGeom prst="rect">
            <a:avLst/>
          </a:prstGeom>
        </p:spPr>
        <p:txBody>
          <a:bodyPr vert="horz" lIns="0" tIns="0" rIns="0" bIns="0"/>
          <a:lstStyle>
            <a:lvl1pPr marL="0" indent="0" algn="ctr">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80" name="Rounded Rectangle 79"/>
          <p:cNvSpPr/>
          <p:nvPr userDrawn="1"/>
        </p:nvSpPr>
        <p:spPr>
          <a:xfrm>
            <a:off x="1293285" y="3270562"/>
            <a:ext cx="652462" cy="652462"/>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 Placeholder 7"/>
          <p:cNvSpPr>
            <a:spLocks noGrp="1"/>
          </p:cNvSpPr>
          <p:nvPr>
            <p:ph type="body" sz="quarter" idx="46" hasCustomPrompt="1"/>
          </p:nvPr>
        </p:nvSpPr>
        <p:spPr>
          <a:xfrm>
            <a:off x="1354141" y="3308662"/>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82" name="Text Placeholder 7"/>
          <p:cNvSpPr>
            <a:spLocks noGrp="1"/>
          </p:cNvSpPr>
          <p:nvPr>
            <p:ph type="body" sz="quarter" idx="47" hasCustomPrompt="1"/>
          </p:nvPr>
        </p:nvSpPr>
        <p:spPr>
          <a:xfrm>
            <a:off x="452438" y="4011648"/>
            <a:ext cx="2303462"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83" name="Text Placeholder 2"/>
          <p:cNvSpPr>
            <a:spLocks noGrp="1"/>
          </p:cNvSpPr>
          <p:nvPr>
            <p:ph type="body" sz="quarter" idx="48" hasCustomPrompt="1"/>
          </p:nvPr>
        </p:nvSpPr>
        <p:spPr>
          <a:xfrm>
            <a:off x="452439" y="4269758"/>
            <a:ext cx="2303461" cy="649977"/>
          </a:xfrm>
          <a:prstGeom prst="rect">
            <a:avLst/>
          </a:prstGeom>
        </p:spPr>
        <p:txBody>
          <a:bodyPr vert="horz" lIns="0" tIns="0" rIns="0" bIns="0"/>
          <a:lstStyle>
            <a:lvl1pPr marL="0" indent="0" algn="ctr">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84" name="Rounded Rectangle 83"/>
          <p:cNvSpPr/>
          <p:nvPr userDrawn="1"/>
        </p:nvSpPr>
        <p:spPr>
          <a:xfrm>
            <a:off x="4252385" y="3270562"/>
            <a:ext cx="652462" cy="652462"/>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 Placeholder 7"/>
          <p:cNvSpPr>
            <a:spLocks noGrp="1"/>
          </p:cNvSpPr>
          <p:nvPr>
            <p:ph type="body" sz="quarter" idx="49" hasCustomPrompt="1"/>
          </p:nvPr>
        </p:nvSpPr>
        <p:spPr>
          <a:xfrm>
            <a:off x="4313241" y="3308662"/>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86" name="Text Placeholder 7"/>
          <p:cNvSpPr>
            <a:spLocks noGrp="1"/>
          </p:cNvSpPr>
          <p:nvPr>
            <p:ph type="body" sz="quarter" idx="50" hasCustomPrompt="1"/>
          </p:nvPr>
        </p:nvSpPr>
        <p:spPr>
          <a:xfrm>
            <a:off x="3411538" y="4011648"/>
            <a:ext cx="2303462"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87" name="Text Placeholder 2"/>
          <p:cNvSpPr>
            <a:spLocks noGrp="1"/>
          </p:cNvSpPr>
          <p:nvPr>
            <p:ph type="body" sz="quarter" idx="51" hasCustomPrompt="1"/>
          </p:nvPr>
        </p:nvSpPr>
        <p:spPr>
          <a:xfrm>
            <a:off x="3411539" y="4269758"/>
            <a:ext cx="2303461" cy="649977"/>
          </a:xfrm>
          <a:prstGeom prst="rect">
            <a:avLst/>
          </a:prstGeom>
        </p:spPr>
        <p:txBody>
          <a:bodyPr vert="horz" lIns="0" tIns="0" rIns="0" bIns="0"/>
          <a:lstStyle>
            <a:lvl1pPr marL="0" indent="0" algn="ctr">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88" name="Rounded Rectangle 87"/>
          <p:cNvSpPr/>
          <p:nvPr userDrawn="1"/>
        </p:nvSpPr>
        <p:spPr>
          <a:xfrm>
            <a:off x="7219423" y="3270562"/>
            <a:ext cx="652462" cy="652462"/>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Text Placeholder 7"/>
          <p:cNvSpPr>
            <a:spLocks noGrp="1"/>
          </p:cNvSpPr>
          <p:nvPr>
            <p:ph type="body" sz="quarter" idx="52" hasCustomPrompt="1"/>
          </p:nvPr>
        </p:nvSpPr>
        <p:spPr>
          <a:xfrm>
            <a:off x="7280279" y="3308662"/>
            <a:ext cx="528106" cy="562099"/>
          </a:xfrm>
          <a:prstGeom prst="rect">
            <a:avLst/>
          </a:prstGeom>
        </p:spPr>
        <p:txBody>
          <a:bodyPr vert="horz" lIns="0" tIns="103884" rIns="0" bIns="103884" anchor="ctr"/>
          <a:lstStyle>
            <a:lvl1pPr marL="0" indent="0" algn="ctr">
              <a:lnSpc>
                <a:spcPct val="100000"/>
              </a:lnSpc>
              <a:spcBef>
                <a:spcPts val="0"/>
              </a:spcBef>
              <a:buNone/>
              <a:defRPr sz="1600" b="1">
                <a:solidFill>
                  <a:schemeClr val="bg1"/>
                </a:solidFill>
                <a:latin typeface="FontAwesome"/>
                <a:cs typeface="FontAwesome"/>
              </a:defRPr>
            </a:lvl1pPr>
          </a:lstStyle>
          <a:p>
            <a:pPr lvl="0"/>
            <a:r>
              <a:rPr lang="es-ES_tradnl" dirty="0" err="1"/>
              <a:t>icon</a:t>
            </a:r>
            <a:endParaRPr lang="es-ES_tradnl" dirty="0"/>
          </a:p>
        </p:txBody>
      </p:sp>
      <p:sp>
        <p:nvSpPr>
          <p:cNvPr id="90" name="Text Placeholder 7"/>
          <p:cNvSpPr>
            <a:spLocks noGrp="1"/>
          </p:cNvSpPr>
          <p:nvPr>
            <p:ph type="body" sz="quarter" idx="53" hasCustomPrompt="1"/>
          </p:nvPr>
        </p:nvSpPr>
        <p:spPr>
          <a:xfrm>
            <a:off x="6378576" y="4011648"/>
            <a:ext cx="2303462"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91" name="Text Placeholder 2"/>
          <p:cNvSpPr>
            <a:spLocks noGrp="1"/>
          </p:cNvSpPr>
          <p:nvPr>
            <p:ph type="body" sz="quarter" idx="54" hasCustomPrompt="1"/>
          </p:nvPr>
        </p:nvSpPr>
        <p:spPr>
          <a:xfrm>
            <a:off x="6378577" y="4269758"/>
            <a:ext cx="2303461" cy="649977"/>
          </a:xfrm>
          <a:prstGeom prst="rect">
            <a:avLst/>
          </a:prstGeom>
        </p:spPr>
        <p:txBody>
          <a:bodyPr vert="horz" lIns="0" tIns="0" rIns="0" bIns="0"/>
          <a:lstStyle>
            <a:lvl1pPr marL="0" indent="0" algn="ctr">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Tree>
    <p:extLst>
      <p:ext uri="{BB962C8B-B14F-4D97-AF65-F5344CB8AC3E}">
        <p14:creationId xmlns:p14="http://schemas.microsoft.com/office/powerpoint/2010/main" val="323425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400" fill="hold"/>
                                        <p:tgtEl>
                                          <p:spTgt spid="3"/>
                                        </p:tgtEl>
                                        <p:attrNameLst>
                                          <p:attrName>ppt_w</p:attrName>
                                        </p:attrNameLst>
                                      </p:cBhvr>
                                      <p:tavLst>
                                        <p:tav tm="0">
                                          <p:val>
                                            <p:fltVal val="0"/>
                                          </p:val>
                                        </p:tav>
                                        <p:tav tm="100000">
                                          <p:val>
                                            <p:strVal val="#ppt_w"/>
                                          </p:val>
                                        </p:tav>
                                      </p:tavLst>
                                    </p:anim>
                                    <p:anim calcmode="lin" valueType="num">
                                      <p:cBhvr>
                                        <p:cTn id="19" dur="400" fill="hold"/>
                                        <p:tgtEl>
                                          <p:spTgt spid="3"/>
                                        </p:tgtEl>
                                        <p:attrNameLst>
                                          <p:attrName>ppt_h</p:attrName>
                                        </p:attrNameLst>
                                      </p:cBhvr>
                                      <p:tavLst>
                                        <p:tav tm="0">
                                          <p:val>
                                            <p:fltVal val="0"/>
                                          </p:val>
                                        </p:tav>
                                        <p:tav tm="100000">
                                          <p:val>
                                            <p:strVal val="#ppt_h"/>
                                          </p:val>
                                        </p:tav>
                                      </p:tavLst>
                                    </p:anim>
                                    <p:animEffect transition="in" filter="fade">
                                      <p:cBhvr>
                                        <p:cTn id="20" dur="400"/>
                                        <p:tgtEl>
                                          <p:spTgt spid="3"/>
                                        </p:tgtEl>
                                      </p:cBhvr>
                                    </p:animEffect>
                                  </p:childTnLst>
                                </p:cTn>
                              </p:par>
                            </p:childTnLst>
                          </p:cTn>
                        </p:par>
                        <p:par>
                          <p:cTn id="21" fill="hold">
                            <p:stCondLst>
                              <p:cond delay="1100"/>
                            </p:stCondLst>
                            <p:childTnLst>
                              <p:par>
                                <p:cTn id="22" presetID="53" presetClass="entr" presetSubtype="16"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300"/>
                                        <p:tgtEl>
                                          <p:spTgt spid="13">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500"/>
                                        <p:tgtEl>
                                          <p:spTgt spid="26">
                                            <p:txEl>
                                              <p:pRg st="0" end="0"/>
                                            </p:txEl>
                                          </p:spTgt>
                                        </p:tgtEl>
                                      </p:cBhvr>
                                    </p:animEffect>
                                    <p:anim calcmode="lin" valueType="num">
                                      <p:cBhvr>
                                        <p:cTn id="3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fade">
                                      <p:cBhvr>
                                        <p:cTn id="34" dur="500"/>
                                        <p:tgtEl>
                                          <p:spTgt spid="27">
                                            <p:txEl>
                                              <p:pRg st="0" end="0"/>
                                            </p:txEl>
                                          </p:spTgt>
                                        </p:tgtEl>
                                      </p:cBhvr>
                                    </p:animEffect>
                                  </p:childTnLst>
                                </p:cTn>
                              </p:par>
                            </p:childTnLst>
                          </p:cTn>
                        </p:par>
                        <p:par>
                          <p:cTn id="35" fill="hold">
                            <p:stCondLst>
                              <p:cond delay="2400"/>
                            </p:stCondLst>
                            <p:childTnLst>
                              <p:par>
                                <p:cTn id="36" presetID="53" presetClass="entr" presetSubtype="16" fill="hold" grpId="0"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p:cTn id="38" dur="400" fill="hold"/>
                                        <p:tgtEl>
                                          <p:spTgt spid="72"/>
                                        </p:tgtEl>
                                        <p:attrNameLst>
                                          <p:attrName>ppt_w</p:attrName>
                                        </p:attrNameLst>
                                      </p:cBhvr>
                                      <p:tavLst>
                                        <p:tav tm="0">
                                          <p:val>
                                            <p:fltVal val="0"/>
                                          </p:val>
                                        </p:tav>
                                        <p:tav tm="100000">
                                          <p:val>
                                            <p:strVal val="#ppt_w"/>
                                          </p:val>
                                        </p:tav>
                                      </p:tavLst>
                                    </p:anim>
                                    <p:anim calcmode="lin" valueType="num">
                                      <p:cBhvr>
                                        <p:cTn id="39" dur="400" fill="hold"/>
                                        <p:tgtEl>
                                          <p:spTgt spid="72"/>
                                        </p:tgtEl>
                                        <p:attrNameLst>
                                          <p:attrName>ppt_h</p:attrName>
                                        </p:attrNameLst>
                                      </p:cBhvr>
                                      <p:tavLst>
                                        <p:tav tm="0">
                                          <p:val>
                                            <p:fltVal val="0"/>
                                          </p:val>
                                        </p:tav>
                                        <p:tav tm="100000">
                                          <p:val>
                                            <p:strVal val="#ppt_h"/>
                                          </p:val>
                                        </p:tav>
                                      </p:tavLst>
                                    </p:anim>
                                    <p:animEffect transition="in" filter="fade">
                                      <p:cBhvr>
                                        <p:cTn id="40" dur="400"/>
                                        <p:tgtEl>
                                          <p:spTgt spid="72"/>
                                        </p:tgtEl>
                                      </p:cBhvr>
                                    </p:animEffect>
                                  </p:childTnLst>
                                </p:cTn>
                              </p:par>
                            </p:childTnLst>
                          </p:cTn>
                        </p:par>
                        <p:par>
                          <p:cTn id="41" fill="hold">
                            <p:stCondLst>
                              <p:cond delay="2800"/>
                            </p:stCondLst>
                            <p:childTnLst>
                              <p:par>
                                <p:cTn id="42" presetID="53" presetClass="entr" presetSubtype="16" fill="hold" grpId="0" nodeType="afterEffect">
                                  <p:stCondLst>
                                    <p:cond delay="0"/>
                                  </p:stCondLst>
                                  <p:childTnLst>
                                    <p:set>
                                      <p:cBhvr>
                                        <p:cTn id="43" dur="1" fill="hold">
                                          <p:stCondLst>
                                            <p:cond delay="0"/>
                                          </p:stCondLst>
                                        </p:cTn>
                                        <p:tgtEl>
                                          <p:spTgt spid="73">
                                            <p:txEl>
                                              <p:pRg st="0" end="0"/>
                                            </p:txEl>
                                          </p:spTgt>
                                        </p:tgtEl>
                                        <p:attrNameLst>
                                          <p:attrName>style.visibility</p:attrName>
                                        </p:attrNameLst>
                                      </p:cBhvr>
                                      <p:to>
                                        <p:strVal val="visible"/>
                                      </p:to>
                                    </p:set>
                                    <p:anim calcmode="lin" valueType="num">
                                      <p:cBhvr>
                                        <p:cTn id="44" dur="3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73">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73">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74">
                                            <p:txEl>
                                              <p:pRg st="0" end="0"/>
                                            </p:txEl>
                                          </p:spTgt>
                                        </p:tgtEl>
                                        <p:attrNameLst>
                                          <p:attrName>style.visibility</p:attrName>
                                        </p:attrNameLst>
                                      </p:cBhvr>
                                      <p:to>
                                        <p:strVal val="visible"/>
                                      </p:to>
                                    </p:set>
                                    <p:animEffect transition="in" filter="fade">
                                      <p:cBhvr>
                                        <p:cTn id="49" dur="500"/>
                                        <p:tgtEl>
                                          <p:spTgt spid="74">
                                            <p:txEl>
                                              <p:pRg st="0" end="0"/>
                                            </p:txEl>
                                          </p:spTgt>
                                        </p:tgtEl>
                                      </p:cBhvr>
                                    </p:animEffect>
                                    <p:anim calcmode="lin" valueType="num">
                                      <p:cBhvr>
                                        <p:cTn id="50"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74">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75">
                                            <p:txEl>
                                              <p:pRg st="0" end="0"/>
                                            </p:txEl>
                                          </p:spTgt>
                                        </p:tgtEl>
                                        <p:attrNameLst>
                                          <p:attrName>style.visibility</p:attrName>
                                        </p:attrNameLst>
                                      </p:cBhvr>
                                      <p:to>
                                        <p:strVal val="visible"/>
                                      </p:to>
                                    </p:set>
                                    <p:animEffect transition="in" filter="fade">
                                      <p:cBhvr>
                                        <p:cTn id="54" dur="500"/>
                                        <p:tgtEl>
                                          <p:spTgt spid="75">
                                            <p:txEl>
                                              <p:pRg st="0" end="0"/>
                                            </p:txEl>
                                          </p:spTgt>
                                        </p:tgtEl>
                                      </p:cBhvr>
                                    </p:animEffect>
                                  </p:childTnLst>
                                </p:cTn>
                              </p:par>
                            </p:childTnLst>
                          </p:cTn>
                        </p:par>
                        <p:par>
                          <p:cTn id="55" fill="hold">
                            <p:stCondLst>
                              <p:cond delay="4100"/>
                            </p:stCondLst>
                            <p:childTnLst>
                              <p:par>
                                <p:cTn id="56" presetID="53" presetClass="entr" presetSubtype="16"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 calcmode="lin" valueType="num">
                                      <p:cBhvr>
                                        <p:cTn id="58" dur="400" fill="hold"/>
                                        <p:tgtEl>
                                          <p:spTgt spid="76"/>
                                        </p:tgtEl>
                                        <p:attrNameLst>
                                          <p:attrName>ppt_w</p:attrName>
                                        </p:attrNameLst>
                                      </p:cBhvr>
                                      <p:tavLst>
                                        <p:tav tm="0">
                                          <p:val>
                                            <p:fltVal val="0"/>
                                          </p:val>
                                        </p:tav>
                                        <p:tav tm="100000">
                                          <p:val>
                                            <p:strVal val="#ppt_w"/>
                                          </p:val>
                                        </p:tav>
                                      </p:tavLst>
                                    </p:anim>
                                    <p:anim calcmode="lin" valueType="num">
                                      <p:cBhvr>
                                        <p:cTn id="59" dur="400" fill="hold"/>
                                        <p:tgtEl>
                                          <p:spTgt spid="76"/>
                                        </p:tgtEl>
                                        <p:attrNameLst>
                                          <p:attrName>ppt_h</p:attrName>
                                        </p:attrNameLst>
                                      </p:cBhvr>
                                      <p:tavLst>
                                        <p:tav tm="0">
                                          <p:val>
                                            <p:fltVal val="0"/>
                                          </p:val>
                                        </p:tav>
                                        <p:tav tm="100000">
                                          <p:val>
                                            <p:strVal val="#ppt_h"/>
                                          </p:val>
                                        </p:tav>
                                      </p:tavLst>
                                    </p:anim>
                                    <p:animEffect transition="in" filter="fade">
                                      <p:cBhvr>
                                        <p:cTn id="60" dur="400"/>
                                        <p:tgtEl>
                                          <p:spTgt spid="76"/>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77">
                                            <p:txEl>
                                              <p:pRg st="0" end="0"/>
                                            </p:txEl>
                                          </p:spTgt>
                                        </p:tgtEl>
                                        <p:attrNameLst>
                                          <p:attrName>style.visibility</p:attrName>
                                        </p:attrNameLst>
                                      </p:cBhvr>
                                      <p:to>
                                        <p:strVal val="visible"/>
                                      </p:to>
                                    </p:set>
                                    <p:anim calcmode="lin" valueType="num">
                                      <p:cBhvr>
                                        <p:cTn id="64" dur="300" fill="hold"/>
                                        <p:tgtEl>
                                          <p:spTgt spid="77">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77">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77">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78">
                                            <p:txEl>
                                              <p:pRg st="0" end="0"/>
                                            </p:txEl>
                                          </p:spTgt>
                                        </p:tgtEl>
                                        <p:attrNameLst>
                                          <p:attrName>style.visibility</p:attrName>
                                        </p:attrNameLst>
                                      </p:cBhvr>
                                      <p:to>
                                        <p:strVal val="visible"/>
                                      </p:to>
                                    </p:set>
                                    <p:animEffect transition="in" filter="fade">
                                      <p:cBhvr>
                                        <p:cTn id="69" dur="500"/>
                                        <p:tgtEl>
                                          <p:spTgt spid="78">
                                            <p:txEl>
                                              <p:pRg st="0" end="0"/>
                                            </p:txEl>
                                          </p:spTgt>
                                        </p:tgtEl>
                                      </p:cBhvr>
                                    </p:animEffect>
                                    <p:anim calcmode="lin" valueType="num">
                                      <p:cBhvr>
                                        <p:cTn id="70"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78">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79">
                                            <p:txEl>
                                              <p:pRg st="0" end="0"/>
                                            </p:txEl>
                                          </p:spTgt>
                                        </p:tgtEl>
                                        <p:attrNameLst>
                                          <p:attrName>style.visibility</p:attrName>
                                        </p:attrNameLst>
                                      </p:cBhvr>
                                      <p:to>
                                        <p:strVal val="visible"/>
                                      </p:to>
                                    </p:set>
                                    <p:animEffect transition="in" filter="fade">
                                      <p:cBhvr>
                                        <p:cTn id="74" dur="500"/>
                                        <p:tgtEl>
                                          <p:spTgt spid="79">
                                            <p:txEl>
                                              <p:pRg st="0" end="0"/>
                                            </p:txEl>
                                          </p:spTgt>
                                        </p:tgtEl>
                                      </p:cBhvr>
                                    </p:animEffect>
                                  </p:childTnLst>
                                </p:cTn>
                              </p:par>
                            </p:childTnLst>
                          </p:cTn>
                        </p:par>
                        <p:par>
                          <p:cTn id="75" fill="hold">
                            <p:stCondLst>
                              <p:cond delay="5800"/>
                            </p:stCondLst>
                            <p:childTnLst>
                              <p:par>
                                <p:cTn id="76" presetID="53" presetClass="entr" presetSubtype="16" fill="hold" grpId="0" nodeType="afterEffect">
                                  <p:stCondLst>
                                    <p:cond delay="0"/>
                                  </p:stCondLst>
                                  <p:childTnLst>
                                    <p:set>
                                      <p:cBhvr>
                                        <p:cTn id="77" dur="1" fill="hold">
                                          <p:stCondLst>
                                            <p:cond delay="0"/>
                                          </p:stCondLst>
                                        </p:cTn>
                                        <p:tgtEl>
                                          <p:spTgt spid="80"/>
                                        </p:tgtEl>
                                        <p:attrNameLst>
                                          <p:attrName>style.visibility</p:attrName>
                                        </p:attrNameLst>
                                      </p:cBhvr>
                                      <p:to>
                                        <p:strVal val="visible"/>
                                      </p:to>
                                    </p:set>
                                    <p:anim calcmode="lin" valueType="num">
                                      <p:cBhvr>
                                        <p:cTn id="78" dur="400" fill="hold"/>
                                        <p:tgtEl>
                                          <p:spTgt spid="80"/>
                                        </p:tgtEl>
                                        <p:attrNameLst>
                                          <p:attrName>ppt_w</p:attrName>
                                        </p:attrNameLst>
                                      </p:cBhvr>
                                      <p:tavLst>
                                        <p:tav tm="0">
                                          <p:val>
                                            <p:fltVal val="0"/>
                                          </p:val>
                                        </p:tav>
                                        <p:tav tm="100000">
                                          <p:val>
                                            <p:strVal val="#ppt_w"/>
                                          </p:val>
                                        </p:tav>
                                      </p:tavLst>
                                    </p:anim>
                                    <p:anim calcmode="lin" valueType="num">
                                      <p:cBhvr>
                                        <p:cTn id="79" dur="400" fill="hold"/>
                                        <p:tgtEl>
                                          <p:spTgt spid="80"/>
                                        </p:tgtEl>
                                        <p:attrNameLst>
                                          <p:attrName>ppt_h</p:attrName>
                                        </p:attrNameLst>
                                      </p:cBhvr>
                                      <p:tavLst>
                                        <p:tav tm="0">
                                          <p:val>
                                            <p:fltVal val="0"/>
                                          </p:val>
                                        </p:tav>
                                        <p:tav tm="100000">
                                          <p:val>
                                            <p:strVal val="#ppt_h"/>
                                          </p:val>
                                        </p:tav>
                                      </p:tavLst>
                                    </p:anim>
                                    <p:animEffect transition="in" filter="fade">
                                      <p:cBhvr>
                                        <p:cTn id="80" dur="400"/>
                                        <p:tgtEl>
                                          <p:spTgt spid="80"/>
                                        </p:tgtEl>
                                      </p:cBhvr>
                                    </p:animEffect>
                                  </p:childTnLst>
                                </p:cTn>
                              </p:par>
                            </p:childTnLst>
                          </p:cTn>
                        </p:par>
                        <p:par>
                          <p:cTn id="81" fill="hold">
                            <p:stCondLst>
                              <p:cond delay="6200"/>
                            </p:stCondLst>
                            <p:childTnLst>
                              <p:par>
                                <p:cTn id="82" presetID="53" presetClass="entr" presetSubtype="16" fill="hold" grpId="0" nodeType="afterEffect">
                                  <p:stCondLst>
                                    <p:cond delay="0"/>
                                  </p:stCondLst>
                                  <p:childTnLst>
                                    <p:set>
                                      <p:cBhvr>
                                        <p:cTn id="83" dur="1" fill="hold">
                                          <p:stCondLst>
                                            <p:cond delay="0"/>
                                          </p:stCondLst>
                                        </p:cTn>
                                        <p:tgtEl>
                                          <p:spTgt spid="81">
                                            <p:txEl>
                                              <p:pRg st="0" end="0"/>
                                            </p:txEl>
                                          </p:spTgt>
                                        </p:tgtEl>
                                        <p:attrNameLst>
                                          <p:attrName>style.visibility</p:attrName>
                                        </p:attrNameLst>
                                      </p:cBhvr>
                                      <p:to>
                                        <p:strVal val="visible"/>
                                      </p:to>
                                    </p:set>
                                    <p:anim calcmode="lin" valueType="num">
                                      <p:cBhvr>
                                        <p:cTn id="84" dur="300" fill="hold"/>
                                        <p:tgtEl>
                                          <p:spTgt spid="81">
                                            <p:txEl>
                                              <p:pRg st="0" end="0"/>
                                            </p:txEl>
                                          </p:spTgt>
                                        </p:tgtEl>
                                        <p:attrNameLst>
                                          <p:attrName>ppt_w</p:attrName>
                                        </p:attrNameLst>
                                      </p:cBhvr>
                                      <p:tavLst>
                                        <p:tav tm="0">
                                          <p:val>
                                            <p:fltVal val="0"/>
                                          </p:val>
                                        </p:tav>
                                        <p:tav tm="100000">
                                          <p:val>
                                            <p:strVal val="#ppt_w"/>
                                          </p:val>
                                        </p:tav>
                                      </p:tavLst>
                                    </p:anim>
                                    <p:anim calcmode="lin" valueType="num">
                                      <p:cBhvr>
                                        <p:cTn id="85" dur="300" fill="hold"/>
                                        <p:tgtEl>
                                          <p:spTgt spid="81">
                                            <p:txEl>
                                              <p:pRg st="0" end="0"/>
                                            </p:txEl>
                                          </p:spTgt>
                                        </p:tgtEl>
                                        <p:attrNameLst>
                                          <p:attrName>ppt_h</p:attrName>
                                        </p:attrNameLst>
                                      </p:cBhvr>
                                      <p:tavLst>
                                        <p:tav tm="0">
                                          <p:val>
                                            <p:fltVal val="0"/>
                                          </p:val>
                                        </p:tav>
                                        <p:tav tm="100000">
                                          <p:val>
                                            <p:strVal val="#ppt_h"/>
                                          </p:val>
                                        </p:tav>
                                      </p:tavLst>
                                    </p:anim>
                                    <p:animEffect transition="in" filter="fade">
                                      <p:cBhvr>
                                        <p:cTn id="86" dur="300"/>
                                        <p:tgtEl>
                                          <p:spTgt spid="81">
                                            <p:txEl>
                                              <p:pRg st="0" end="0"/>
                                            </p:txEl>
                                          </p:spTgt>
                                        </p:tgtEl>
                                      </p:cBhvr>
                                    </p:animEffect>
                                  </p:childTnLst>
                                </p:cTn>
                              </p:par>
                              <p:par>
                                <p:cTn id="87" presetID="42" presetClass="entr" presetSubtype="0" fill="hold" grpId="0" nodeType="withEffect">
                                  <p:stCondLst>
                                    <p:cond delay="200"/>
                                  </p:stCondLst>
                                  <p:childTnLst>
                                    <p:set>
                                      <p:cBhvr>
                                        <p:cTn id="88" dur="1" fill="hold">
                                          <p:stCondLst>
                                            <p:cond delay="0"/>
                                          </p:stCondLst>
                                        </p:cTn>
                                        <p:tgtEl>
                                          <p:spTgt spid="82">
                                            <p:txEl>
                                              <p:pRg st="0" end="0"/>
                                            </p:txEl>
                                          </p:spTgt>
                                        </p:tgtEl>
                                        <p:attrNameLst>
                                          <p:attrName>style.visibility</p:attrName>
                                        </p:attrNameLst>
                                      </p:cBhvr>
                                      <p:to>
                                        <p:strVal val="visible"/>
                                      </p:to>
                                    </p:set>
                                    <p:animEffect transition="in" filter="fade">
                                      <p:cBhvr>
                                        <p:cTn id="89" dur="500"/>
                                        <p:tgtEl>
                                          <p:spTgt spid="82">
                                            <p:txEl>
                                              <p:pRg st="0" end="0"/>
                                            </p:txEl>
                                          </p:spTgt>
                                        </p:tgtEl>
                                      </p:cBhvr>
                                    </p:animEffect>
                                    <p:anim calcmode="lin" valueType="num">
                                      <p:cBhvr>
                                        <p:cTn id="90"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p:cTn id="91" dur="500" fill="hold"/>
                                        <p:tgtEl>
                                          <p:spTgt spid="82">
                                            <p:txEl>
                                              <p:pRg st="0" end="0"/>
                                            </p:txEl>
                                          </p:spTgt>
                                        </p:tgtEl>
                                        <p:attrNameLst>
                                          <p:attrName>ppt_y</p:attrName>
                                        </p:attrNameLst>
                                      </p:cBhvr>
                                      <p:tavLst>
                                        <p:tav tm="0">
                                          <p:val>
                                            <p:strVal val="#ppt_y+.1"/>
                                          </p:val>
                                        </p:tav>
                                        <p:tav tm="100000">
                                          <p:val>
                                            <p:strVal val="#ppt_y"/>
                                          </p:val>
                                        </p:tav>
                                      </p:tavLst>
                                    </p:anim>
                                  </p:childTnLst>
                                </p:cTn>
                              </p:par>
                              <p:par>
                                <p:cTn id="92" presetID="10" presetClass="entr" presetSubtype="0" fill="hold" grpId="0" nodeType="withEffect">
                                  <p:stCondLst>
                                    <p:cond delay="800"/>
                                  </p:stCondLst>
                                  <p:childTnLst>
                                    <p:set>
                                      <p:cBhvr>
                                        <p:cTn id="93" dur="1" fill="hold">
                                          <p:stCondLst>
                                            <p:cond delay="0"/>
                                          </p:stCondLst>
                                        </p:cTn>
                                        <p:tgtEl>
                                          <p:spTgt spid="83">
                                            <p:txEl>
                                              <p:pRg st="0" end="0"/>
                                            </p:txEl>
                                          </p:spTgt>
                                        </p:tgtEl>
                                        <p:attrNameLst>
                                          <p:attrName>style.visibility</p:attrName>
                                        </p:attrNameLst>
                                      </p:cBhvr>
                                      <p:to>
                                        <p:strVal val="visible"/>
                                      </p:to>
                                    </p:set>
                                    <p:animEffect transition="in" filter="fade">
                                      <p:cBhvr>
                                        <p:cTn id="94" dur="500"/>
                                        <p:tgtEl>
                                          <p:spTgt spid="83">
                                            <p:txEl>
                                              <p:pRg st="0" end="0"/>
                                            </p:txEl>
                                          </p:spTgt>
                                        </p:tgtEl>
                                      </p:cBhvr>
                                    </p:animEffect>
                                  </p:childTnLst>
                                </p:cTn>
                              </p:par>
                            </p:childTnLst>
                          </p:cTn>
                        </p:par>
                        <p:par>
                          <p:cTn id="95" fill="hold">
                            <p:stCondLst>
                              <p:cond delay="75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400" fill="hold"/>
                                        <p:tgtEl>
                                          <p:spTgt spid="84"/>
                                        </p:tgtEl>
                                        <p:attrNameLst>
                                          <p:attrName>ppt_w</p:attrName>
                                        </p:attrNameLst>
                                      </p:cBhvr>
                                      <p:tavLst>
                                        <p:tav tm="0">
                                          <p:val>
                                            <p:fltVal val="0"/>
                                          </p:val>
                                        </p:tav>
                                        <p:tav tm="100000">
                                          <p:val>
                                            <p:strVal val="#ppt_w"/>
                                          </p:val>
                                        </p:tav>
                                      </p:tavLst>
                                    </p:anim>
                                    <p:anim calcmode="lin" valueType="num">
                                      <p:cBhvr>
                                        <p:cTn id="99" dur="400" fill="hold"/>
                                        <p:tgtEl>
                                          <p:spTgt spid="84"/>
                                        </p:tgtEl>
                                        <p:attrNameLst>
                                          <p:attrName>ppt_h</p:attrName>
                                        </p:attrNameLst>
                                      </p:cBhvr>
                                      <p:tavLst>
                                        <p:tav tm="0">
                                          <p:val>
                                            <p:fltVal val="0"/>
                                          </p:val>
                                        </p:tav>
                                        <p:tav tm="100000">
                                          <p:val>
                                            <p:strVal val="#ppt_h"/>
                                          </p:val>
                                        </p:tav>
                                      </p:tavLst>
                                    </p:anim>
                                    <p:animEffect transition="in" filter="fade">
                                      <p:cBhvr>
                                        <p:cTn id="100" dur="400"/>
                                        <p:tgtEl>
                                          <p:spTgt spid="84"/>
                                        </p:tgtEl>
                                      </p:cBhvr>
                                    </p:animEffect>
                                  </p:childTnLst>
                                </p:cTn>
                              </p:par>
                            </p:childTnLst>
                          </p:cTn>
                        </p:par>
                        <p:par>
                          <p:cTn id="101" fill="hold">
                            <p:stCondLst>
                              <p:cond delay="7900"/>
                            </p:stCondLst>
                            <p:childTnLst>
                              <p:par>
                                <p:cTn id="102" presetID="53" presetClass="entr" presetSubtype="16" fill="hold" grpId="0" nodeType="afterEffect">
                                  <p:stCondLst>
                                    <p:cond delay="0"/>
                                  </p:stCondLst>
                                  <p:childTnLst>
                                    <p:set>
                                      <p:cBhvr>
                                        <p:cTn id="103" dur="1" fill="hold">
                                          <p:stCondLst>
                                            <p:cond delay="0"/>
                                          </p:stCondLst>
                                        </p:cTn>
                                        <p:tgtEl>
                                          <p:spTgt spid="85">
                                            <p:txEl>
                                              <p:pRg st="0" end="0"/>
                                            </p:txEl>
                                          </p:spTgt>
                                        </p:tgtEl>
                                        <p:attrNameLst>
                                          <p:attrName>style.visibility</p:attrName>
                                        </p:attrNameLst>
                                      </p:cBhvr>
                                      <p:to>
                                        <p:strVal val="visible"/>
                                      </p:to>
                                    </p:set>
                                    <p:anim calcmode="lin" valueType="num">
                                      <p:cBhvr>
                                        <p:cTn id="104" dur="300" fill="hold"/>
                                        <p:tgtEl>
                                          <p:spTgt spid="85">
                                            <p:txEl>
                                              <p:pRg st="0" end="0"/>
                                            </p:txEl>
                                          </p:spTgt>
                                        </p:tgtEl>
                                        <p:attrNameLst>
                                          <p:attrName>ppt_w</p:attrName>
                                        </p:attrNameLst>
                                      </p:cBhvr>
                                      <p:tavLst>
                                        <p:tav tm="0">
                                          <p:val>
                                            <p:fltVal val="0"/>
                                          </p:val>
                                        </p:tav>
                                        <p:tav tm="100000">
                                          <p:val>
                                            <p:strVal val="#ppt_w"/>
                                          </p:val>
                                        </p:tav>
                                      </p:tavLst>
                                    </p:anim>
                                    <p:anim calcmode="lin" valueType="num">
                                      <p:cBhvr>
                                        <p:cTn id="105" dur="300" fill="hold"/>
                                        <p:tgtEl>
                                          <p:spTgt spid="85">
                                            <p:txEl>
                                              <p:pRg st="0" end="0"/>
                                            </p:txEl>
                                          </p:spTgt>
                                        </p:tgtEl>
                                        <p:attrNameLst>
                                          <p:attrName>ppt_h</p:attrName>
                                        </p:attrNameLst>
                                      </p:cBhvr>
                                      <p:tavLst>
                                        <p:tav tm="0">
                                          <p:val>
                                            <p:fltVal val="0"/>
                                          </p:val>
                                        </p:tav>
                                        <p:tav tm="100000">
                                          <p:val>
                                            <p:strVal val="#ppt_h"/>
                                          </p:val>
                                        </p:tav>
                                      </p:tavLst>
                                    </p:anim>
                                    <p:animEffect transition="in" filter="fade">
                                      <p:cBhvr>
                                        <p:cTn id="106" dur="300"/>
                                        <p:tgtEl>
                                          <p:spTgt spid="85">
                                            <p:txEl>
                                              <p:pRg st="0" end="0"/>
                                            </p:txEl>
                                          </p:spTgt>
                                        </p:tgtEl>
                                      </p:cBhvr>
                                    </p:animEffect>
                                  </p:childTnLst>
                                </p:cTn>
                              </p:par>
                              <p:par>
                                <p:cTn id="107" presetID="42" presetClass="entr" presetSubtype="0" fill="hold" grpId="0" nodeType="withEffect">
                                  <p:stCondLst>
                                    <p:cond delay="200"/>
                                  </p:stCondLst>
                                  <p:childTnLst>
                                    <p:set>
                                      <p:cBhvr>
                                        <p:cTn id="108" dur="1" fill="hold">
                                          <p:stCondLst>
                                            <p:cond delay="0"/>
                                          </p:stCondLst>
                                        </p:cTn>
                                        <p:tgtEl>
                                          <p:spTgt spid="86">
                                            <p:txEl>
                                              <p:pRg st="0" end="0"/>
                                            </p:txEl>
                                          </p:spTgt>
                                        </p:tgtEl>
                                        <p:attrNameLst>
                                          <p:attrName>style.visibility</p:attrName>
                                        </p:attrNameLst>
                                      </p:cBhvr>
                                      <p:to>
                                        <p:strVal val="visible"/>
                                      </p:to>
                                    </p:set>
                                    <p:animEffect transition="in" filter="fade">
                                      <p:cBhvr>
                                        <p:cTn id="109" dur="500"/>
                                        <p:tgtEl>
                                          <p:spTgt spid="86">
                                            <p:txEl>
                                              <p:pRg st="0" end="0"/>
                                            </p:txEl>
                                          </p:spTgt>
                                        </p:tgtEl>
                                      </p:cBhvr>
                                    </p:animEffect>
                                    <p:anim calcmode="lin" valueType="num">
                                      <p:cBhvr>
                                        <p:cTn id="110" dur="500" fill="hold"/>
                                        <p:tgtEl>
                                          <p:spTgt spid="86">
                                            <p:txEl>
                                              <p:pRg st="0" end="0"/>
                                            </p:txEl>
                                          </p:spTgt>
                                        </p:tgtEl>
                                        <p:attrNameLst>
                                          <p:attrName>ppt_x</p:attrName>
                                        </p:attrNameLst>
                                      </p:cBhvr>
                                      <p:tavLst>
                                        <p:tav tm="0">
                                          <p:val>
                                            <p:strVal val="#ppt_x"/>
                                          </p:val>
                                        </p:tav>
                                        <p:tav tm="100000">
                                          <p:val>
                                            <p:strVal val="#ppt_x"/>
                                          </p:val>
                                        </p:tav>
                                      </p:tavLst>
                                    </p:anim>
                                    <p:anim calcmode="lin" valueType="num">
                                      <p:cBhvr>
                                        <p:cTn id="111" dur="500" fill="hold"/>
                                        <p:tgtEl>
                                          <p:spTgt spid="86">
                                            <p:txEl>
                                              <p:pRg st="0" end="0"/>
                                            </p:txEl>
                                          </p:spTgt>
                                        </p:tgtEl>
                                        <p:attrNameLst>
                                          <p:attrName>ppt_y</p:attrName>
                                        </p:attrNameLst>
                                      </p:cBhvr>
                                      <p:tavLst>
                                        <p:tav tm="0">
                                          <p:val>
                                            <p:strVal val="#ppt_y+.1"/>
                                          </p:val>
                                        </p:tav>
                                        <p:tav tm="100000">
                                          <p:val>
                                            <p:strVal val="#ppt_y"/>
                                          </p:val>
                                        </p:tav>
                                      </p:tavLst>
                                    </p:anim>
                                  </p:childTnLst>
                                </p:cTn>
                              </p:par>
                              <p:par>
                                <p:cTn id="112" presetID="10" presetClass="entr" presetSubtype="0" fill="hold" grpId="0" nodeType="withEffect">
                                  <p:stCondLst>
                                    <p:cond delay="800"/>
                                  </p:stCondLst>
                                  <p:childTnLst>
                                    <p:set>
                                      <p:cBhvr>
                                        <p:cTn id="113" dur="1" fill="hold">
                                          <p:stCondLst>
                                            <p:cond delay="0"/>
                                          </p:stCondLst>
                                        </p:cTn>
                                        <p:tgtEl>
                                          <p:spTgt spid="87">
                                            <p:txEl>
                                              <p:pRg st="0" end="0"/>
                                            </p:txEl>
                                          </p:spTgt>
                                        </p:tgtEl>
                                        <p:attrNameLst>
                                          <p:attrName>style.visibility</p:attrName>
                                        </p:attrNameLst>
                                      </p:cBhvr>
                                      <p:to>
                                        <p:strVal val="visible"/>
                                      </p:to>
                                    </p:set>
                                    <p:animEffect transition="in" filter="fade">
                                      <p:cBhvr>
                                        <p:cTn id="114" dur="500"/>
                                        <p:tgtEl>
                                          <p:spTgt spid="87">
                                            <p:txEl>
                                              <p:pRg st="0" end="0"/>
                                            </p:txEl>
                                          </p:spTgt>
                                        </p:tgtEl>
                                      </p:cBhvr>
                                    </p:animEffect>
                                  </p:childTnLst>
                                </p:cTn>
                              </p:par>
                            </p:childTnLst>
                          </p:cTn>
                        </p:par>
                        <p:par>
                          <p:cTn id="115" fill="hold">
                            <p:stCondLst>
                              <p:cond delay="9200"/>
                            </p:stCondLst>
                            <p:childTnLst>
                              <p:par>
                                <p:cTn id="116" presetID="53" presetClass="entr" presetSubtype="16"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 calcmode="lin" valueType="num">
                                      <p:cBhvr>
                                        <p:cTn id="118" dur="400" fill="hold"/>
                                        <p:tgtEl>
                                          <p:spTgt spid="88"/>
                                        </p:tgtEl>
                                        <p:attrNameLst>
                                          <p:attrName>ppt_w</p:attrName>
                                        </p:attrNameLst>
                                      </p:cBhvr>
                                      <p:tavLst>
                                        <p:tav tm="0">
                                          <p:val>
                                            <p:fltVal val="0"/>
                                          </p:val>
                                        </p:tav>
                                        <p:tav tm="100000">
                                          <p:val>
                                            <p:strVal val="#ppt_w"/>
                                          </p:val>
                                        </p:tav>
                                      </p:tavLst>
                                    </p:anim>
                                    <p:anim calcmode="lin" valueType="num">
                                      <p:cBhvr>
                                        <p:cTn id="119" dur="400" fill="hold"/>
                                        <p:tgtEl>
                                          <p:spTgt spid="88"/>
                                        </p:tgtEl>
                                        <p:attrNameLst>
                                          <p:attrName>ppt_h</p:attrName>
                                        </p:attrNameLst>
                                      </p:cBhvr>
                                      <p:tavLst>
                                        <p:tav tm="0">
                                          <p:val>
                                            <p:fltVal val="0"/>
                                          </p:val>
                                        </p:tav>
                                        <p:tav tm="100000">
                                          <p:val>
                                            <p:strVal val="#ppt_h"/>
                                          </p:val>
                                        </p:tav>
                                      </p:tavLst>
                                    </p:anim>
                                    <p:animEffect transition="in" filter="fade">
                                      <p:cBhvr>
                                        <p:cTn id="120" dur="400"/>
                                        <p:tgtEl>
                                          <p:spTgt spid="88"/>
                                        </p:tgtEl>
                                      </p:cBhvr>
                                    </p:animEffect>
                                  </p:childTnLst>
                                </p:cTn>
                              </p:par>
                            </p:childTnLst>
                          </p:cTn>
                        </p:par>
                        <p:par>
                          <p:cTn id="121" fill="hold">
                            <p:stCondLst>
                              <p:cond delay="9600"/>
                            </p:stCondLst>
                            <p:childTnLst>
                              <p:par>
                                <p:cTn id="122" presetID="53" presetClass="entr" presetSubtype="16" fill="hold" grpId="0" nodeType="afterEffect">
                                  <p:stCondLst>
                                    <p:cond delay="0"/>
                                  </p:stCondLst>
                                  <p:childTnLst>
                                    <p:set>
                                      <p:cBhvr>
                                        <p:cTn id="123" dur="1" fill="hold">
                                          <p:stCondLst>
                                            <p:cond delay="0"/>
                                          </p:stCondLst>
                                        </p:cTn>
                                        <p:tgtEl>
                                          <p:spTgt spid="89">
                                            <p:txEl>
                                              <p:pRg st="0" end="0"/>
                                            </p:txEl>
                                          </p:spTgt>
                                        </p:tgtEl>
                                        <p:attrNameLst>
                                          <p:attrName>style.visibility</p:attrName>
                                        </p:attrNameLst>
                                      </p:cBhvr>
                                      <p:to>
                                        <p:strVal val="visible"/>
                                      </p:to>
                                    </p:set>
                                    <p:anim calcmode="lin" valueType="num">
                                      <p:cBhvr>
                                        <p:cTn id="124" dur="300" fill="hold"/>
                                        <p:tgtEl>
                                          <p:spTgt spid="89">
                                            <p:txEl>
                                              <p:pRg st="0" end="0"/>
                                            </p:txEl>
                                          </p:spTgt>
                                        </p:tgtEl>
                                        <p:attrNameLst>
                                          <p:attrName>ppt_w</p:attrName>
                                        </p:attrNameLst>
                                      </p:cBhvr>
                                      <p:tavLst>
                                        <p:tav tm="0">
                                          <p:val>
                                            <p:fltVal val="0"/>
                                          </p:val>
                                        </p:tav>
                                        <p:tav tm="100000">
                                          <p:val>
                                            <p:strVal val="#ppt_w"/>
                                          </p:val>
                                        </p:tav>
                                      </p:tavLst>
                                    </p:anim>
                                    <p:anim calcmode="lin" valueType="num">
                                      <p:cBhvr>
                                        <p:cTn id="125" dur="300" fill="hold"/>
                                        <p:tgtEl>
                                          <p:spTgt spid="89">
                                            <p:txEl>
                                              <p:pRg st="0" end="0"/>
                                            </p:txEl>
                                          </p:spTgt>
                                        </p:tgtEl>
                                        <p:attrNameLst>
                                          <p:attrName>ppt_h</p:attrName>
                                        </p:attrNameLst>
                                      </p:cBhvr>
                                      <p:tavLst>
                                        <p:tav tm="0">
                                          <p:val>
                                            <p:fltVal val="0"/>
                                          </p:val>
                                        </p:tav>
                                        <p:tav tm="100000">
                                          <p:val>
                                            <p:strVal val="#ppt_h"/>
                                          </p:val>
                                        </p:tav>
                                      </p:tavLst>
                                    </p:anim>
                                    <p:animEffect transition="in" filter="fade">
                                      <p:cBhvr>
                                        <p:cTn id="126" dur="300"/>
                                        <p:tgtEl>
                                          <p:spTgt spid="89">
                                            <p:txEl>
                                              <p:pRg st="0" end="0"/>
                                            </p:txEl>
                                          </p:spTgt>
                                        </p:tgtEl>
                                      </p:cBhvr>
                                    </p:animEffect>
                                  </p:childTnLst>
                                </p:cTn>
                              </p:par>
                              <p:par>
                                <p:cTn id="127" presetID="42" presetClass="entr" presetSubtype="0" fill="hold" grpId="0" nodeType="withEffect">
                                  <p:stCondLst>
                                    <p:cond delay="200"/>
                                  </p:stCondLst>
                                  <p:childTnLst>
                                    <p:set>
                                      <p:cBhvr>
                                        <p:cTn id="128" dur="1" fill="hold">
                                          <p:stCondLst>
                                            <p:cond delay="0"/>
                                          </p:stCondLst>
                                        </p:cTn>
                                        <p:tgtEl>
                                          <p:spTgt spid="90">
                                            <p:txEl>
                                              <p:pRg st="0" end="0"/>
                                            </p:txEl>
                                          </p:spTgt>
                                        </p:tgtEl>
                                        <p:attrNameLst>
                                          <p:attrName>style.visibility</p:attrName>
                                        </p:attrNameLst>
                                      </p:cBhvr>
                                      <p:to>
                                        <p:strVal val="visible"/>
                                      </p:to>
                                    </p:set>
                                    <p:animEffect transition="in" filter="fade">
                                      <p:cBhvr>
                                        <p:cTn id="129" dur="500"/>
                                        <p:tgtEl>
                                          <p:spTgt spid="90">
                                            <p:txEl>
                                              <p:pRg st="0" end="0"/>
                                            </p:txEl>
                                          </p:spTgt>
                                        </p:tgtEl>
                                      </p:cBhvr>
                                    </p:animEffect>
                                    <p:anim calcmode="lin" valueType="num">
                                      <p:cBhvr>
                                        <p:cTn id="130"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p:cTn id="131" dur="500" fill="hold"/>
                                        <p:tgtEl>
                                          <p:spTgt spid="90">
                                            <p:txEl>
                                              <p:pRg st="0" end="0"/>
                                            </p:txEl>
                                          </p:spTgt>
                                        </p:tgtEl>
                                        <p:attrNameLst>
                                          <p:attrName>ppt_y</p:attrName>
                                        </p:attrNameLst>
                                      </p:cBhvr>
                                      <p:tavLst>
                                        <p:tav tm="0">
                                          <p:val>
                                            <p:strVal val="#ppt_y+.1"/>
                                          </p:val>
                                        </p:tav>
                                        <p:tav tm="100000">
                                          <p:val>
                                            <p:strVal val="#ppt_y"/>
                                          </p:val>
                                        </p:tav>
                                      </p:tavLst>
                                    </p:anim>
                                  </p:childTnLst>
                                </p:cTn>
                              </p:par>
                              <p:par>
                                <p:cTn id="132" presetID="10" presetClass="entr" presetSubtype="0" fill="hold" grpId="0" nodeType="withEffect">
                                  <p:stCondLst>
                                    <p:cond delay="800"/>
                                  </p:stCondLst>
                                  <p:childTnLst>
                                    <p:set>
                                      <p:cBhvr>
                                        <p:cTn id="133" dur="1" fill="hold">
                                          <p:stCondLst>
                                            <p:cond delay="0"/>
                                          </p:stCondLst>
                                        </p:cTn>
                                        <p:tgtEl>
                                          <p:spTgt spid="91">
                                            <p:txEl>
                                              <p:pRg st="0" end="0"/>
                                            </p:txEl>
                                          </p:spTgt>
                                        </p:tgtEl>
                                        <p:attrNameLst>
                                          <p:attrName>style.visibility</p:attrName>
                                        </p:attrNameLst>
                                      </p:cBhvr>
                                      <p:to>
                                        <p:strVal val="visible"/>
                                      </p:to>
                                    </p:set>
                                    <p:animEffect transition="in" filter="fade">
                                      <p:cBhvr>
                                        <p:cTn id="134" dur="500"/>
                                        <p:tgtEl>
                                          <p:spTgt spid="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72" grpId="0" animBg="1"/>
      <p:bldP spid="73" grpId="0" build="p">
        <p:tmplLst>
          <p:tmpl lvl="1">
            <p:tnLst>
              <p:par>
                <p:cTn presetID="53" presetClass="entr" presetSubtype="16"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p:cTn dur="300" fill="hold"/>
                        <p:tgtEl>
                          <p:spTgt spid="73"/>
                        </p:tgtEl>
                        <p:attrNameLst>
                          <p:attrName>ppt_w</p:attrName>
                        </p:attrNameLst>
                      </p:cBhvr>
                      <p:tavLst>
                        <p:tav tm="0">
                          <p:val>
                            <p:fltVal val="0"/>
                          </p:val>
                        </p:tav>
                        <p:tav tm="100000">
                          <p:val>
                            <p:strVal val="#ppt_w"/>
                          </p:val>
                        </p:tav>
                      </p:tavLst>
                    </p:anim>
                    <p:anim calcmode="lin" valueType="num">
                      <p:cBhvr>
                        <p:cTn dur="300" fill="hold"/>
                        <p:tgtEl>
                          <p:spTgt spid="73"/>
                        </p:tgtEl>
                        <p:attrNameLst>
                          <p:attrName>ppt_h</p:attrName>
                        </p:attrNameLst>
                      </p:cBhvr>
                      <p:tavLst>
                        <p:tav tm="0">
                          <p:val>
                            <p:fltVal val="0"/>
                          </p:val>
                        </p:tav>
                        <p:tav tm="100000">
                          <p:val>
                            <p:strVal val="#ppt_h"/>
                          </p:val>
                        </p:tav>
                      </p:tavLst>
                    </p:anim>
                    <p:animEffect transition="in" filter="fade">
                      <p:cBhvr>
                        <p:cTn dur="300"/>
                        <p:tgtEl>
                          <p:spTgt spid="73"/>
                        </p:tgtEl>
                      </p:cBhvr>
                    </p:animEffect>
                  </p:childTnLst>
                </p:cTn>
              </p:par>
            </p:tnLst>
          </p:tmpl>
        </p:tmplLst>
      </p:bldP>
      <p:bldP spid="74" grpId="0" build="p">
        <p:tmplLst>
          <p:tmpl lvl="1">
            <p:tnLst>
              <p:par>
                <p:cTn presetID="42" presetClass="entr" presetSubtype="0" fill="hold" nodeType="withEffect">
                  <p:stCondLst>
                    <p:cond delay="2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anim calcmode="lin" valueType="num">
                      <p:cBhvr>
                        <p:cTn dur="500" fill="hold"/>
                        <p:tgtEl>
                          <p:spTgt spid="74"/>
                        </p:tgtEl>
                        <p:attrNameLst>
                          <p:attrName>ppt_x</p:attrName>
                        </p:attrNameLst>
                      </p:cBhvr>
                      <p:tavLst>
                        <p:tav tm="0">
                          <p:val>
                            <p:strVal val="#ppt_x"/>
                          </p:val>
                        </p:tav>
                        <p:tav tm="100000">
                          <p:val>
                            <p:strVal val="#ppt_x"/>
                          </p:val>
                        </p:tav>
                      </p:tavLst>
                    </p:anim>
                    <p:anim calcmode="lin" valueType="num">
                      <p:cBhvr>
                        <p:cTn dur="500" fill="hold"/>
                        <p:tgtEl>
                          <p:spTgt spid="74"/>
                        </p:tgtEl>
                        <p:attrNameLst>
                          <p:attrName>ppt_y</p:attrName>
                        </p:attrNameLst>
                      </p:cBhvr>
                      <p:tavLst>
                        <p:tav tm="0">
                          <p:val>
                            <p:strVal val="#ppt_y+.1"/>
                          </p:val>
                        </p:tav>
                        <p:tav tm="100000">
                          <p:val>
                            <p:strVal val="#ppt_y"/>
                          </p:val>
                        </p:tav>
                      </p:tavLst>
                    </p:anim>
                  </p:childTnLst>
                </p:cTn>
              </p:par>
            </p:tnLst>
          </p:tmpl>
        </p:tmplLst>
      </p:bldP>
      <p:bldP spid="75" grpId="0" build="p">
        <p:tmplLst>
          <p:tmpl lvl="1">
            <p:tnLst>
              <p:par>
                <p:cTn presetID="10" presetClass="entr" presetSubtype="0" fill="hold" nodeType="withEffect">
                  <p:stCondLst>
                    <p:cond delay="8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animBg="1"/>
      <p:bldP spid="77" grpId="0" build="p">
        <p:tmplLst>
          <p:tmpl lvl="1">
            <p:tnLst>
              <p:par>
                <p:cTn presetID="53" presetClass="entr" presetSubtype="16"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p:cTn dur="300" fill="hold"/>
                        <p:tgtEl>
                          <p:spTgt spid="77"/>
                        </p:tgtEl>
                        <p:attrNameLst>
                          <p:attrName>ppt_w</p:attrName>
                        </p:attrNameLst>
                      </p:cBhvr>
                      <p:tavLst>
                        <p:tav tm="0">
                          <p:val>
                            <p:fltVal val="0"/>
                          </p:val>
                        </p:tav>
                        <p:tav tm="100000">
                          <p:val>
                            <p:strVal val="#ppt_w"/>
                          </p:val>
                        </p:tav>
                      </p:tavLst>
                    </p:anim>
                    <p:anim calcmode="lin" valueType="num">
                      <p:cBhvr>
                        <p:cTn dur="300" fill="hold"/>
                        <p:tgtEl>
                          <p:spTgt spid="77"/>
                        </p:tgtEl>
                        <p:attrNameLst>
                          <p:attrName>ppt_h</p:attrName>
                        </p:attrNameLst>
                      </p:cBhvr>
                      <p:tavLst>
                        <p:tav tm="0">
                          <p:val>
                            <p:fltVal val="0"/>
                          </p:val>
                        </p:tav>
                        <p:tav tm="100000">
                          <p:val>
                            <p:strVal val="#ppt_h"/>
                          </p:val>
                        </p:tav>
                      </p:tavLst>
                    </p:anim>
                    <p:animEffect transition="in" filter="fade">
                      <p:cBhvr>
                        <p:cTn dur="300"/>
                        <p:tgtEl>
                          <p:spTgt spid="77"/>
                        </p:tgtEl>
                      </p:cBhvr>
                    </p:animEffect>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79" grpId="0" build="p">
        <p:tmplLst>
          <p:tmpl lvl="1">
            <p:tnLst>
              <p:par>
                <p:cTn presetID="10" presetClass="entr" presetSubtype="0" fill="hold" nodeType="withEffect">
                  <p:stCondLst>
                    <p:cond delay="80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animBg="1"/>
      <p:bldP spid="81" grpId="0" build="p">
        <p:tmplLst>
          <p:tmpl lvl="1">
            <p:tnLst>
              <p:par>
                <p:cTn presetID="53" presetClass="entr" presetSubtype="16" fill="hold" nodeType="afterEffect">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p:cTn dur="300" fill="hold"/>
                        <p:tgtEl>
                          <p:spTgt spid="81"/>
                        </p:tgtEl>
                        <p:attrNameLst>
                          <p:attrName>ppt_w</p:attrName>
                        </p:attrNameLst>
                      </p:cBhvr>
                      <p:tavLst>
                        <p:tav tm="0">
                          <p:val>
                            <p:fltVal val="0"/>
                          </p:val>
                        </p:tav>
                        <p:tav tm="100000">
                          <p:val>
                            <p:strVal val="#ppt_w"/>
                          </p:val>
                        </p:tav>
                      </p:tavLst>
                    </p:anim>
                    <p:anim calcmode="lin" valueType="num">
                      <p:cBhvr>
                        <p:cTn dur="300" fill="hold"/>
                        <p:tgtEl>
                          <p:spTgt spid="81"/>
                        </p:tgtEl>
                        <p:attrNameLst>
                          <p:attrName>ppt_h</p:attrName>
                        </p:attrNameLst>
                      </p:cBhvr>
                      <p:tavLst>
                        <p:tav tm="0">
                          <p:val>
                            <p:fltVal val="0"/>
                          </p:val>
                        </p:tav>
                        <p:tav tm="100000">
                          <p:val>
                            <p:strVal val="#ppt_h"/>
                          </p:val>
                        </p:tav>
                      </p:tavLst>
                    </p:anim>
                    <p:animEffect transition="in" filter="fade">
                      <p:cBhvr>
                        <p:cTn dur="300"/>
                        <p:tgtEl>
                          <p:spTgt spid="81"/>
                        </p:tgtEl>
                      </p:cBhvr>
                    </p:animEffect>
                  </p:childTnLst>
                </p:cTn>
              </p:par>
            </p:tnLst>
          </p:tmpl>
        </p:tmplLst>
      </p:bldP>
      <p:bldP spid="82" grpId="0" build="p">
        <p:tmplLst>
          <p:tmpl lvl="1">
            <p:tnLst>
              <p:par>
                <p:cTn presetID="42" presetClass="entr" presetSubtype="0" fill="hold" nodeType="withEffect">
                  <p:stCondLst>
                    <p:cond delay="20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anim calcmode="lin" valueType="num">
                      <p:cBhvr>
                        <p:cTn dur="500" fill="hold"/>
                        <p:tgtEl>
                          <p:spTgt spid="82"/>
                        </p:tgtEl>
                        <p:attrNameLst>
                          <p:attrName>ppt_x</p:attrName>
                        </p:attrNameLst>
                      </p:cBhvr>
                      <p:tavLst>
                        <p:tav tm="0">
                          <p:val>
                            <p:strVal val="#ppt_x"/>
                          </p:val>
                        </p:tav>
                        <p:tav tm="100000">
                          <p:val>
                            <p:strVal val="#ppt_x"/>
                          </p:val>
                        </p:tav>
                      </p:tavLst>
                    </p:anim>
                    <p:anim calcmode="lin" valueType="num">
                      <p:cBhvr>
                        <p:cTn dur="500" fill="hold"/>
                        <p:tgtEl>
                          <p:spTgt spid="82"/>
                        </p:tgtEl>
                        <p:attrNameLst>
                          <p:attrName>ppt_y</p:attrName>
                        </p:attrNameLst>
                      </p:cBhvr>
                      <p:tavLst>
                        <p:tav tm="0">
                          <p:val>
                            <p:strVal val="#ppt_y+.1"/>
                          </p:val>
                        </p:tav>
                        <p:tav tm="100000">
                          <p:val>
                            <p:strVal val="#ppt_y"/>
                          </p:val>
                        </p:tav>
                      </p:tavLst>
                    </p:anim>
                  </p:childTnLst>
                </p:cTn>
              </p:par>
            </p:tnLst>
          </p:tmpl>
        </p:tmplLst>
      </p:bldP>
      <p:bldP spid="83" grpId="0" build="p">
        <p:tmplLst>
          <p:tmpl lvl="1">
            <p:tnLst>
              <p:par>
                <p:cTn presetID="10" presetClass="entr" presetSubtype="0" fill="hold" nodeType="withEffect">
                  <p:stCondLst>
                    <p:cond delay="8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84" grpId="0" animBg="1"/>
      <p:bldP spid="85" grpId="0" build="p">
        <p:tmplLst>
          <p:tmpl lvl="1">
            <p:tnLst>
              <p:par>
                <p:cTn presetID="53" presetClass="entr" presetSubtype="16"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p:cTn dur="300" fill="hold"/>
                        <p:tgtEl>
                          <p:spTgt spid="85"/>
                        </p:tgtEl>
                        <p:attrNameLst>
                          <p:attrName>ppt_w</p:attrName>
                        </p:attrNameLst>
                      </p:cBhvr>
                      <p:tavLst>
                        <p:tav tm="0">
                          <p:val>
                            <p:fltVal val="0"/>
                          </p:val>
                        </p:tav>
                        <p:tav tm="100000">
                          <p:val>
                            <p:strVal val="#ppt_w"/>
                          </p:val>
                        </p:tav>
                      </p:tavLst>
                    </p:anim>
                    <p:anim calcmode="lin" valueType="num">
                      <p:cBhvr>
                        <p:cTn dur="300" fill="hold"/>
                        <p:tgtEl>
                          <p:spTgt spid="85"/>
                        </p:tgtEl>
                        <p:attrNameLst>
                          <p:attrName>ppt_h</p:attrName>
                        </p:attrNameLst>
                      </p:cBhvr>
                      <p:tavLst>
                        <p:tav tm="0">
                          <p:val>
                            <p:fltVal val="0"/>
                          </p:val>
                        </p:tav>
                        <p:tav tm="100000">
                          <p:val>
                            <p:strVal val="#ppt_h"/>
                          </p:val>
                        </p:tav>
                      </p:tavLst>
                    </p:anim>
                    <p:animEffect transition="in" filter="fade">
                      <p:cBhvr>
                        <p:cTn dur="300"/>
                        <p:tgtEl>
                          <p:spTgt spid="85"/>
                        </p:tgtEl>
                      </p:cBhvr>
                    </p:animEffect>
                  </p:childTnLst>
                </p:cTn>
              </p:par>
            </p:tnLst>
          </p:tmpl>
        </p:tmplLst>
      </p:bldP>
      <p:bldP spid="86" grpId="0" build="p">
        <p:tmplLst>
          <p:tmpl lvl="1">
            <p:tnLst>
              <p:par>
                <p:cTn presetID="42" presetClass="entr" presetSubtype="0" fill="hold" nodeType="withEffect">
                  <p:stCondLst>
                    <p:cond delay="20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anim calcmode="lin" valueType="num">
                      <p:cBhvr>
                        <p:cTn dur="500" fill="hold"/>
                        <p:tgtEl>
                          <p:spTgt spid="86"/>
                        </p:tgtEl>
                        <p:attrNameLst>
                          <p:attrName>ppt_x</p:attrName>
                        </p:attrNameLst>
                      </p:cBhvr>
                      <p:tavLst>
                        <p:tav tm="0">
                          <p:val>
                            <p:strVal val="#ppt_x"/>
                          </p:val>
                        </p:tav>
                        <p:tav tm="100000">
                          <p:val>
                            <p:strVal val="#ppt_x"/>
                          </p:val>
                        </p:tav>
                      </p:tavLst>
                    </p:anim>
                    <p:anim calcmode="lin" valueType="num">
                      <p:cBhvr>
                        <p:cTn dur="500" fill="hold"/>
                        <p:tgtEl>
                          <p:spTgt spid="86"/>
                        </p:tgtEl>
                        <p:attrNameLst>
                          <p:attrName>ppt_y</p:attrName>
                        </p:attrNameLst>
                      </p:cBhvr>
                      <p:tavLst>
                        <p:tav tm="0">
                          <p:val>
                            <p:strVal val="#ppt_y+.1"/>
                          </p:val>
                        </p:tav>
                        <p:tav tm="100000">
                          <p:val>
                            <p:strVal val="#ppt_y"/>
                          </p:val>
                        </p:tav>
                      </p:tavLst>
                    </p:anim>
                  </p:childTnLst>
                </p:cTn>
              </p:par>
            </p:tnLst>
          </p:tmpl>
        </p:tmplLst>
      </p:bldP>
      <p:bldP spid="87" grpId="0" build="p">
        <p:tmplLst>
          <p:tmpl lvl="1">
            <p:tnLst>
              <p:par>
                <p:cTn presetID="10" presetClass="entr" presetSubtype="0" fill="hold" nodeType="withEffect">
                  <p:stCondLst>
                    <p:cond delay="80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Lst>
      </p:bldP>
      <p:bldP spid="88" grpId="0" animBg="1"/>
      <p:bldP spid="89" grpId="0" build="p">
        <p:tmplLst>
          <p:tmpl lvl="1">
            <p:tnLst>
              <p:par>
                <p:cTn presetID="53" presetClass="entr" presetSubtype="16" fill="hold" nodeType="afterEffect">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p:cTn dur="300" fill="hold"/>
                        <p:tgtEl>
                          <p:spTgt spid="89"/>
                        </p:tgtEl>
                        <p:attrNameLst>
                          <p:attrName>ppt_w</p:attrName>
                        </p:attrNameLst>
                      </p:cBhvr>
                      <p:tavLst>
                        <p:tav tm="0">
                          <p:val>
                            <p:fltVal val="0"/>
                          </p:val>
                        </p:tav>
                        <p:tav tm="100000">
                          <p:val>
                            <p:strVal val="#ppt_w"/>
                          </p:val>
                        </p:tav>
                      </p:tavLst>
                    </p:anim>
                    <p:anim calcmode="lin" valueType="num">
                      <p:cBhvr>
                        <p:cTn dur="300" fill="hold"/>
                        <p:tgtEl>
                          <p:spTgt spid="89"/>
                        </p:tgtEl>
                        <p:attrNameLst>
                          <p:attrName>ppt_h</p:attrName>
                        </p:attrNameLst>
                      </p:cBhvr>
                      <p:tavLst>
                        <p:tav tm="0">
                          <p:val>
                            <p:fltVal val="0"/>
                          </p:val>
                        </p:tav>
                        <p:tav tm="100000">
                          <p:val>
                            <p:strVal val="#ppt_h"/>
                          </p:val>
                        </p:tav>
                      </p:tavLst>
                    </p:anim>
                    <p:animEffect transition="in" filter="fade">
                      <p:cBhvr>
                        <p:cTn dur="300"/>
                        <p:tgtEl>
                          <p:spTgt spid="89"/>
                        </p:tgtEl>
                      </p:cBhvr>
                    </p:animEffect>
                  </p:childTnLst>
                </p:cTn>
              </p:par>
            </p:tnLst>
          </p:tmpl>
        </p:tmplLst>
      </p:bldP>
      <p:bldP spid="90" grpId="0" build="p">
        <p:tmplLst>
          <p:tmpl lvl="1">
            <p:tnLst>
              <p:par>
                <p:cTn presetID="42" presetClass="entr" presetSubtype="0" fill="hold" nodeType="withEffect">
                  <p:stCondLst>
                    <p:cond delay="20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anim calcmode="lin" valueType="num">
                      <p:cBhvr>
                        <p:cTn dur="500" fill="hold"/>
                        <p:tgtEl>
                          <p:spTgt spid="90"/>
                        </p:tgtEl>
                        <p:attrNameLst>
                          <p:attrName>ppt_x</p:attrName>
                        </p:attrNameLst>
                      </p:cBhvr>
                      <p:tavLst>
                        <p:tav tm="0">
                          <p:val>
                            <p:strVal val="#ppt_x"/>
                          </p:val>
                        </p:tav>
                        <p:tav tm="100000">
                          <p:val>
                            <p:strVal val="#ppt_x"/>
                          </p:val>
                        </p:tav>
                      </p:tavLst>
                    </p:anim>
                    <p:anim calcmode="lin" valueType="num">
                      <p:cBhvr>
                        <p:cTn dur="500" fill="hold"/>
                        <p:tgtEl>
                          <p:spTgt spid="90"/>
                        </p:tgtEl>
                        <p:attrNameLst>
                          <p:attrName>ppt_y</p:attrName>
                        </p:attrNameLst>
                      </p:cBhvr>
                      <p:tavLst>
                        <p:tav tm="0">
                          <p:val>
                            <p:strVal val="#ppt_y+.1"/>
                          </p:val>
                        </p:tav>
                        <p:tav tm="100000">
                          <p:val>
                            <p:strVal val="#ppt_y"/>
                          </p:val>
                        </p:tav>
                      </p:tavLst>
                    </p:anim>
                  </p:childTnLst>
                </p:cTn>
              </p:par>
            </p:tnLst>
          </p:tmpl>
        </p:tmplLst>
      </p:bldP>
      <p:bldP spid="91" grpId="0" build="p">
        <p:tmplLst>
          <p:tmpl lvl="1">
            <p:tnLst>
              <p:par>
                <p:cTn presetID="10" presetClass="entr" presetSubtype="0" fill="hold" nodeType="withEffect">
                  <p:stCondLst>
                    <p:cond delay="80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ic list 4">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70483"/>
            <a:ext cx="8229600" cy="359817"/>
          </a:xfrm>
          <a:prstGeom prst="rect">
            <a:avLst/>
          </a:prstGeom>
        </p:spPr>
        <p:txBody>
          <a:bodyPr vert="horz" lIns="0" tIns="40504" rIns="0" bIns="40504" anchor="ctr"/>
          <a:lstStyle>
            <a:lvl1pPr marL="0" indent="0" algn="l">
              <a:lnSpc>
                <a:spcPct val="100000"/>
              </a:lnSpc>
              <a:spcBef>
                <a:spcPts val="0"/>
              </a:spcBef>
              <a:buNone/>
              <a:defRPr sz="2500" b="1">
                <a:solidFill>
                  <a:schemeClr val="tx1">
                    <a:lumMod val="75000"/>
                    <a:lumOff val="25000"/>
                  </a:schemeClr>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452438" y="689252"/>
            <a:ext cx="82296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452438" y="1556062"/>
            <a:ext cx="652462" cy="652462"/>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7"/>
          <p:cNvSpPr>
            <a:spLocks noGrp="1"/>
          </p:cNvSpPr>
          <p:nvPr>
            <p:ph type="body" sz="quarter" idx="39" hasCustomPrompt="1"/>
          </p:nvPr>
        </p:nvSpPr>
        <p:spPr>
          <a:xfrm>
            <a:off x="513294" y="15941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206500" y="1992748"/>
            <a:ext cx="15494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452439" y="23139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2" name="Rounded Rectangle 71"/>
          <p:cNvSpPr/>
          <p:nvPr userDrawn="1"/>
        </p:nvSpPr>
        <p:spPr>
          <a:xfrm>
            <a:off x="3401486" y="1556062"/>
            <a:ext cx="652462" cy="652462"/>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Text Placeholder 7"/>
          <p:cNvSpPr>
            <a:spLocks noGrp="1"/>
          </p:cNvSpPr>
          <p:nvPr>
            <p:ph type="body" sz="quarter" idx="40" hasCustomPrompt="1"/>
          </p:nvPr>
        </p:nvSpPr>
        <p:spPr>
          <a:xfrm>
            <a:off x="3462342" y="15941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a:t>icon</a:t>
            </a:r>
            <a:endParaRPr lang="es-ES_tradnl" dirty="0"/>
          </a:p>
        </p:txBody>
      </p:sp>
      <p:sp>
        <p:nvSpPr>
          <p:cNvPr id="74" name="Text Placeholder 7"/>
          <p:cNvSpPr>
            <a:spLocks noGrp="1"/>
          </p:cNvSpPr>
          <p:nvPr>
            <p:ph type="body" sz="quarter" idx="41" hasCustomPrompt="1"/>
          </p:nvPr>
        </p:nvSpPr>
        <p:spPr>
          <a:xfrm>
            <a:off x="4165600" y="1992748"/>
            <a:ext cx="15494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5" name="Text Placeholder 2"/>
          <p:cNvSpPr>
            <a:spLocks noGrp="1"/>
          </p:cNvSpPr>
          <p:nvPr>
            <p:ph type="body" sz="quarter" idx="42" hasCustomPrompt="1"/>
          </p:nvPr>
        </p:nvSpPr>
        <p:spPr>
          <a:xfrm>
            <a:off x="3411539" y="23139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6" name="Rounded Rectangle 75"/>
          <p:cNvSpPr/>
          <p:nvPr userDrawn="1"/>
        </p:nvSpPr>
        <p:spPr>
          <a:xfrm>
            <a:off x="6378577" y="1556062"/>
            <a:ext cx="652462" cy="652462"/>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 Placeholder 7"/>
          <p:cNvSpPr>
            <a:spLocks noGrp="1"/>
          </p:cNvSpPr>
          <p:nvPr>
            <p:ph type="body" sz="quarter" idx="43" hasCustomPrompt="1"/>
          </p:nvPr>
        </p:nvSpPr>
        <p:spPr>
          <a:xfrm>
            <a:off x="6439433" y="15941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a:t>icon</a:t>
            </a:r>
            <a:endParaRPr lang="es-ES_tradnl" dirty="0"/>
          </a:p>
        </p:txBody>
      </p:sp>
      <p:sp>
        <p:nvSpPr>
          <p:cNvPr id="78" name="Text Placeholder 7"/>
          <p:cNvSpPr>
            <a:spLocks noGrp="1"/>
          </p:cNvSpPr>
          <p:nvPr>
            <p:ph type="body" sz="quarter" idx="44" hasCustomPrompt="1"/>
          </p:nvPr>
        </p:nvSpPr>
        <p:spPr>
          <a:xfrm>
            <a:off x="7132638" y="1992748"/>
            <a:ext cx="1549400" cy="190376"/>
          </a:xfrm>
          <a:prstGeom prst="rect">
            <a:avLst/>
          </a:prstGeom>
        </p:spPr>
        <p:txBody>
          <a:bodyPr vert="horz" lIns="0" tIns="40504" rIns="0" bIns="40504" anchor="ctr"/>
          <a:lstStyle>
            <a:lvl1pPr marL="0" indent="0" algn="l">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9" name="Text Placeholder 2"/>
          <p:cNvSpPr>
            <a:spLocks noGrp="1"/>
          </p:cNvSpPr>
          <p:nvPr>
            <p:ph type="body" sz="quarter" idx="45" hasCustomPrompt="1"/>
          </p:nvPr>
        </p:nvSpPr>
        <p:spPr>
          <a:xfrm>
            <a:off x="6378577" y="23139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80" name="Rounded Rectangle 79"/>
          <p:cNvSpPr/>
          <p:nvPr userDrawn="1"/>
        </p:nvSpPr>
        <p:spPr>
          <a:xfrm>
            <a:off x="452438" y="3219762"/>
            <a:ext cx="652462" cy="652462"/>
          </a:xfrm>
          <a:prstGeom prst="roundRect">
            <a:avLst>
              <a:gd name="adj" fmla="val 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 Placeholder 7"/>
          <p:cNvSpPr>
            <a:spLocks noGrp="1"/>
          </p:cNvSpPr>
          <p:nvPr>
            <p:ph type="body" sz="quarter" idx="46" hasCustomPrompt="1"/>
          </p:nvPr>
        </p:nvSpPr>
        <p:spPr>
          <a:xfrm>
            <a:off x="513294" y="32578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a:t>icon</a:t>
            </a:r>
            <a:endParaRPr lang="es-ES_tradnl" dirty="0"/>
          </a:p>
        </p:txBody>
      </p:sp>
      <p:sp>
        <p:nvSpPr>
          <p:cNvPr id="82" name="Text Placeholder 7"/>
          <p:cNvSpPr>
            <a:spLocks noGrp="1"/>
          </p:cNvSpPr>
          <p:nvPr>
            <p:ph type="body" sz="quarter" idx="47" hasCustomPrompt="1"/>
          </p:nvPr>
        </p:nvSpPr>
        <p:spPr>
          <a:xfrm>
            <a:off x="1206500" y="3655172"/>
            <a:ext cx="1549400"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83" name="Text Placeholder 2"/>
          <p:cNvSpPr>
            <a:spLocks noGrp="1"/>
          </p:cNvSpPr>
          <p:nvPr>
            <p:ph type="body" sz="quarter" idx="48" hasCustomPrompt="1"/>
          </p:nvPr>
        </p:nvSpPr>
        <p:spPr>
          <a:xfrm>
            <a:off x="452439" y="39776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84" name="Rounded Rectangle 83"/>
          <p:cNvSpPr/>
          <p:nvPr userDrawn="1"/>
        </p:nvSpPr>
        <p:spPr>
          <a:xfrm>
            <a:off x="3416833" y="3219762"/>
            <a:ext cx="652462" cy="652462"/>
          </a:xfrm>
          <a:prstGeom prst="roundRect">
            <a:avLst>
              <a:gd name="adj" fmla="val 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 Placeholder 7"/>
          <p:cNvSpPr>
            <a:spLocks noGrp="1"/>
          </p:cNvSpPr>
          <p:nvPr>
            <p:ph type="body" sz="quarter" idx="49" hasCustomPrompt="1"/>
          </p:nvPr>
        </p:nvSpPr>
        <p:spPr>
          <a:xfrm>
            <a:off x="3477689" y="32578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a:t>icon</a:t>
            </a:r>
            <a:endParaRPr lang="es-ES_tradnl" dirty="0"/>
          </a:p>
        </p:txBody>
      </p:sp>
      <p:sp>
        <p:nvSpPr>
          <p:cNvPr id="86" name="Text Placeholder 7"/>
          <p:cNvSpPr>
            <a:spLocks noGrp="1"/>
          </p:cNvSpPr>
          <p:nvPr>
            <p:ph type="body" sz="quarter" idx="50" hasCustomPrompt="1"/>
          </p:nvPr>
        </p:nvSpPr>
        <p:spPr>
          <a:xfrm>
            <a:off x="4165600" y="3655172"/>
            <a:ext cx="1549400"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87" name="Text Placeholder 2"/>
          <p:cNvSpPr>
            <a:spLocks noGrp="1"/>
          </p:cNvSpPr>
          <p:nvPr>
            <p:ph type="body" sz="quarter" idx="51" hasCustomPrompt="1"/>
          </p:nvPr>
        </p:nvSpPr>
        <p:spPr>
          <a:xfrm>
            <a:off x="3411539" y="39776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88" name="Rounded Rectangle 87"/>
          <p:cNvSpPr/>
          <p:nvPr userDrawn="1"/>
        </p:nvSpPr>
        <p:spPr>
          <a:xfrm>
            <a:off x="6378576" y="3219762"/>
            <a:ext cx="652462" cy="652462"/>
          </a:xfrm>
          <a:prstGeom prst="roundRect">
            <a:avLst>
              <a:gd name="adj" fmla="val 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Text Placeholder 7"/>
          <p:cNvSpPr>
            <a:spLocks noGrp="1"/>
          </p:cNvSpPr>
          <p:nvPr>
            <p:ph type="body" sz="quarter" idx="52" hasCustomPrompt="1"/>
          </p:nvPr>
        </p:nvSpPr>
        <p:spPr>
          <a:xfrm>
            <a:off x="6439432" y="3257862"/>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a:t>icon</a:t>
            </a:r>
            <a:endParaRPr lang="es-ES_tradnl" dirty="0"/>
          </a:p>
        </p:txBody>
      </p:sp>
      <p:sp>
        <p:nvSpPr>
          <p:cNvPr id="90" name="Text Placeholder 7"/>
          <p:cNvSpPr>
            <a:spLocks noGrp="1"/>
          </p:cNvSpPr>
          <p:nvPr>
            <p:ph type="body" sz="quarter" idx="53" hasCustomPrompt="1"/>
          </p:nvPr>
        </p:nvSpPr>
        <p:spPr>
          <a:xfrm>
            <a:off x="7132638" y="3655172"/>
            <a:ext cx="1549400" cy="190376"/>
          </a:xfrm>
          <a:prstGeom prst="rect">
            <a:avLst/>
          </a:prstGeom>
        </p:spPr>
        <p:txBody>
          <a:bodyPr vert="horz" lIns="0" tIns="40504" rIns="0" bIns="40504" anchor="ctr"/>
          <a:lstStyle>
            <a:lvl1pPr marL="0" indent="0" algn="ctr">
              <a:lnSpc>
                <a:spcPct val="100000"/>
              </a:lnSpc>
              <a:spcBef>
                <a:spcPts val="0"/>
              </a:spcBef>
              <a:spcAft>
                <a:spcPts val="0"/>
              </a:spcAft>
              <a:buNone/>
              <a:defRPr sz="120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91" name="Text Placeholder 2"/>
          <p:cNvSpPr>
            <a:spLocks noGrp="1"/>
          </p:cNvSpPr>
          <p:nvPr>
            <p:ph type="body" sz="quarter" idx="54" hasCustomPrompt="1"/>
          </p:nvPr>
        </p:nvSpPr>
        <p:spPr>
          <a:xfrm>
            <a:off x="6378577" y="3977658"/>
            <a:ext cx="2303461" cy="649977"/>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28" name="Text Placeholder 7"/>
          <p:cNvSpPr>
            <a:spLocks noGrp="1"/>
          </p:cNvSpPr>
          <p:nvPr>
            <p:ph type="body" sz="quarter" idx="55" hasCustomPrompt="1"/>
          </p:nvPr>
        </p:nvSpPr>
        <p:spPr>
          <a:xfrm>
            <a:off x="1206500" y="1559845"/>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1"/>
                </a:solidFill>
                <a:latin typeface="Lato Light"/>
                <a:cs typeface="Lato Light"/>
              </a:defRPr>
            </a:lvl1pPr>
          </a:lstStyle>
          <a:p>
            <a:pPr lvl="0"/>
            <a:r>
              <a:rPr lang="es-ES_tradnl" dirty="0"/>
              <a:t>80%</a:t>
            </a:r>
          </a:p>
        </p:txBody>
      </p:sp>
      <p:sp>
        <p:nvSpPr>
          <p:cNvPr id="29" name="Text Placeholder 7"/>
          <p:cNvSpPr>
            <a:spLocks noGrp="1"/>
          </p:cNvSpPr>
          <p:nvPr>
            <p:ph type="body" sz="quarter" idx="56" hasCustomPrompt="1"/>
          </p:nvPr>
        </p:nvSpPr>
        <p:spPr>
          <a:xfrm>
            <a:off x="4165600" y="1559845"/>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2"/>
                </a:solidFill>
                <a:latin typeface="Lato Light"/>
                <a:cs typeface="Lato Light"/>
              </a:defRPr>
            </a:lvl1pPr>
          </a:lstStyle>
          <a:p>
            <a:pPr lvl="0"/>
            <a:r>
              <a:rPr lang="es-ES_tradnl" dirty="0"/>
              <a:t>80%</a:t>
            </a:r>
          </a:p>
        </p:txBody>
      </p:sp>
      <p:sp>
        <p:nvSpPr>
          <p:cNvPr id="30" name="Text Placeholder 7"/>
          <p:cNvSpPr>
            <a:spLocks noGrp="1"/>
          </p:cNvSpPr>
          <p:nvPr>
            <p:ph type="body" sz="quarter" idx="57" hasCustomPrompt="1"/>
          </p:nvPr>
        </p:nvSpPr>
        <p:spPr>
          <a:xfrm>
            <a:off x="7132638" y="1559845"/>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3"/>
                </a:solidFill>
                <a:latin typeface="Lato Light"/>
                <a:cs typeface="Lato Light"/>
              </a:defRPr>
            </a:lvl1pPr>
          </a:lstStyle>
          <a:p>
            <a:pPr lvl="0"/>
            <a:r>
              <a:rPr lang="es-ES_tradnl" dirty="0"/>
              <a:t>80%</a:t>
            </a:r>
          </a:p>
        </p:txBody>
      </p:sp>
      <p:sp>
        <p:nvSpPr>
          <p:cNvPr id="31" name="Text Placeholder 7"/>
          <p:cNvSpPr>
            <a:spLocks noGrp="1"/>
          </p:cNvSpPr>
          <p:nvPr>
            <p:ph type="body" sz="quarter" idx="58" hasCustomPrompt="1"/>
          </p:nvPr>
        </p:nvSpPr>
        <p:spPr>
          <a:xfrm>
            <a:off x="1206500" y="3219762"/>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4"/>
                </a:solidFill>
                <a:latin typeface="Lato Light"/>
                <a:cs typeface="Lato Light"/>
              </a:defRPr>
            </a:lvl1pPr>
          </a:lstStyle>
          <a:p>
            <a:pPr lvl="0"/>
            <a:r>
              <a:rPr lang="es-ES_tradnl" dirty="0"/>
              <a:t>80%</a:t>
            </a:r>
          </a:p>
        </p:txBody>
      </p:sp>
      <p:sp>
        <p:nvSpPr>
          <p:cNvPr id="32" name="Text Placeholder 7"/>
          <p:cNvSpPr>
            <a:spLocks noGrp="1"/>
          </p:cNvSpPr>
          <p:nvPr>
            <p:ph type="body" sz="quarter" idx="59" hasCustomPrompt="1"/>
          </p:nvPr>
        </p:nvSpPr>
        <p:spPr>
          <a:xfrm>
            <a:off x="4165600" y="3219762"/>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5"/>
                </a:solidFill>
                <a:latin typeface="Lato Light"/>
                <a:cs typeface="Lato Light"/>
              </a:defRPr>
            </a:lvl1pPr>
          </a:lstStyle>
          <a:p>
            <a:pPr lvl="0"/>
            <a:r>
              <a:rPr lang="es-ES_tradnl" dirty="0"/>
              <a:t>80%</a:t>
            </a:r>
          </a:p>
        </p:txBody>
      </p:sp>
      <p:sp>
        <p:nvSpPr>
          <p:cNvPr id="33" name="Text Placeholder 7"/>
          <p:cNvSpPr>
            <a:spLocks noGrp="1"/>
          </p:cNvSpPr>
          <p:nvPr>
            <p:ph type="body" sz="quarter" idx="60" hasCustomPrompt="1"/>
          </p:nvPr>
        </p:nvSpPr>
        <p:spPr>
          <a:xfrm>
            <a:off x="7132638" y="3219762"/>
            <a:ext cx="1549400" cy="359817"/>
          </a:xfrm>
          <a:prstGeom prst="rect">
            <a:avLst/>
          </a:prstGeom>
        </p:spPr>
        <p:txBody>
          <a:bodyPr vert="horz" lIns="0" tIns="40504" rIns="0" bIns="40504" anchor="ctr"/>
          <a:lstStyle>
            <a:lvl1pPr marL="0" indent="0" algn="l">
              <a:lnSpc>
                <a:spcPct val="100000"/>
              </a:lnSpc>
              <a:spcBef>
                <a:spcPts val="0"/>
              </a:spcBef>
              <a:buNone/>
              <a:defRPr sz="2500" b="1">
                <a:solidFill>
                  <a:schemeClr val="accent6"/>
                </a:solidFill>
                <a:latin typeface="Lato Light"/>
                <a:cs typeface="Lato Light"/>
              </a:defRPr>
            </a:lvl1pPr>
          </a:lstStyle>
          <a:p>
            <a:pPr lvl="0"/>
            <a:r>
              <a:rPr lang="es-ES_tradnl" dirty="0"/>
              <a:t>80%</a:t>
            </a:r>
          </a:p>
        </p:txBody>
      </p:sp>
    </p:spTree>
    <p:extLst>
      <p:ext uri="{BB962C8B-B14F-4D97-AF65-F5344CB8AC3E}">
        <p14:creationId xmlns:p14="http://schemas.microsoft.com/office/powerpoint/2010/main" val="302498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anim calcmode="lin" valueType="num">
                                      <p:cBhvr>
                                        <p:cTn id="8"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400" fill="hold"/>
                                        <p:tgtEl>
                                          <p:spTgt spid="3"/>
                                        </p:tgtEl>
                                        <p:attrNameLst>
                                          <p:attrName>ppt_w</p:attrName>
                                        </p:attrNameLst>
                                      </p:cBhvr>
                                      <p:tavLst>
                                        <p:tav tm="0">
                                          <p:val>
                                            <p:fltVal val="0"/>
                                          </p:val>
                                        </p:tav>
                                        <p:tav tm="100000">
                                          <p:val>
                                            <p:strVal val="#ppt_w"/>
                                          </p:val>
                                        </p:tav>
                                      </p:tavLst>
                                    </p:anim>
                                    <p:anim calcmode="lin" valueType="num">
                                      <p:cBhvr>
                                        <p:cTn id="19" dur="400" fill="hold"/>
                                        <p:tgtEl>
                                          <p:spTgt spid="3"/>
                                        </p:tgtEl>
                                        <p:attrNameLst>
                                          <p:attrName>ppt_h</p:attrName>
                                        </p:attrNameLst>
                                      </p:cBhvr>
                                      <p:tavLst>
                                        <p:tav tm="0">
                                          <p:val>
                                            <p:fltVal val="0"/>
                                          </p:val>
                                        </p:tav>
                                        <p:tav tm="100000">
                                          <p:val>
                                            <p:strVal val="#ppt_h"/>
                                          </p:val>
                                        </p:tav>
                                      </p:tavLst>
                                    </p:anim>
                                    <p:animEffect transition="in" filter="fade">
                                      <p:cBhvr>
                                        <p:cTn id="20" dur="400"/>
                                        <p:tgtEl>
                                          <p:spTgt spid="3"/>
                                        </p:tgtEl>
                                      </p:cBhvr>
                                    </p:animEffect>
                                  </p:childTnLst>
                                </p:cTn>
                              </p:par>
                            </p:childTnLst>
                          </p:cTn>
                        </p:par>
                        <p:par>
                          <p:cTn id="21" fill="hold">
                            <p:stCondLst>
                              <p:cond delay="1100"/>
                            </p:stCondLst>
                            <p:childTnLst>
                              <p:par>
                                <p:cTn id="22" presetID="53" presetClass="entr" presetSubtype="16"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300"/>
                                        <p:tgtEl>
                                          <p:spTgt spid="13">
                                            <p:txEl>
                                              <p:pRg st="0" end="0"/>
                                            </p:txEl>
                                          </p:spTgt>
                                        </p:tgtEl>
                                      </p:cBhvr>
                                    </p:animEffect>
                                  </p:childTnLst>
                                </p:cTn>
                              </p:par>
                              <p:par>
                                <p:cTn id="27" presetID="42" presetClass="entr" presetSubtype="0" fill="hold" grpId="0" nodeType="withEffect">
                                  <p:stCondLst>
                                    <p:cond delay="20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500"/>
                                        <p:tgtEl>
                                          <p:spTgt spid="26">
                                            <p:txEl>
                                              <p:pRg st="0" end="0"/>
                                            </p:txEl>
                                          </p:spTgt>
                                        </p:tgtEl>
                                      </p:cBhvr>
                                    </p:animEffect>
                                    <p:anim calcmode="lin" valueType="num">
                                      <p:cBhvr>
                                        <p:cTn id="3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fade">
                                      <p:cBhvr>
                                        <p:cTn id="34" dur="500"/>
                                        <p:tgtEl>
                                          <p:spTgt spid="27">
                                            <p:txEl>
                                              <p:pRg st="0" end="0"/>
                                            </p:txEl>
                                          </p:spTgt>
                                        </p:tgtEl>
                                      </p:cBhvr>
                                    </p:animEffect>
                                  </p:childTnLst>
                                </p:cTn>
                              </p:par>
                            </p:childTnLst>
                          </p:cTn>
                        </p:par>
                        <p:par>
                          <p:cTn id="35" fill="hold">
                            <p:stCondLst>
                              <p:cond delay="2400"/>
                            </p:stCondLst>
                            <p:childTnLst>
                              <p:par>
                                <p:cTn id="36" presetID="53" presetClass="entr" presetSubtype="16" fill="hold" grpId="0"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p:cTn id="38" dur="400" fill="hold"/>
                                        <p:tgtEl>
                                          <p:spTgt spid="72"/>
                                        </p:tgtEl>
                                        <p:attrNameLst>
                                          <p:attrName>ppt_w</p:attrName>
                                        </p:attrNameLst>
                                      </p:cBhvr>
                                      <p:tavLst>
                                        <p:tav tm="0">
                                          <p:val>
                                            <p:fltVal val="0"/>
                                          </p:val>
                                        </p:tav>
                                        <p:tav tm="100000">
                                          <p:val>
                                            <p:strVal val="#ppt_w"/>
                                          </p:val>
                                        </p:tav>
                                      </p:tavLst>
                                    </p:anim>
                                    <p:anim calcmode="lin" valueType="num">
                                      <p:cBhvr>
                                        <p:cTn id="39" dur="400" fill="hold"/>
                                        <p:tgtEl>
                                          <p:spTgt spid="72"/>
                                        </p:tgtEl>
                                        <p:attrNameLst>
                                          <p:attrName>ppt_h</p:attrName>
                                        </p:attrNameLst>
                                      </p:cBhvr>
                                      <p:tavLst>
                                        <p:tav tm="0">
                                          <p:val>
                                            <p:fltVal val="0"/>
                                          </p:val>
                                        </p:tav>
                                        <p:tav tm="100000">
                                          <p:val>
                                            <p:strVal val="#ppt_h"/>
                                          </p:val>
                                        </p:tav>
                                      </p:tavLst>
                                    </p:anim>
                                    <p:animEffect transition="in" filter="fade">
                                      <p:cBhvr>
                                        <p:cTn id="40" dur="400"/>
                                        <p:tgtEl>
                                          <p:spTgt spid="72"/>
                                        </p:tgtEl>
                                      </p:cBhvr>
                                    </p:animEffect>
                                  </p:childTnLst>
                                </p:cTn>
                              </p:par>
                            </p:childTnLst>
                          </p:cTn>
                        </p:par>
                        <p:par>
                          <p:cTn id="41" fill="hold">
                            <p:stCondLst>
                              <p:cond delay="2800"/>
                            </p:stCondLst>
                            <p:childTnLst>
                              <p:par>
                                <p:cTn id="42" presetID="53" presetClass="entr" presetSubtype="16" fill="hold" grpId="0" nodeType="afterEffect">
                                  <p:stCondLst>
                                    <p:cond delay="0"/>
                                  </p:stCondLst>
                                  <p:childTnLst>
                                    <p:set>
                                      <p:cBhvr>
                                        <p:cTn id="43" dur="1" fill="hold">
                                          <p:stCondLst>
                                            <p:cond delay="0"/>
                                          </p:stCondLst>
                                        </p:cTn>
                                        <p:tgtEl>
                                          <p:spTgt spid="73">
                                            <p:txEl>
                                              <p:pRg st="0" end="0"/>
                                            </p:txEl>
                                          </p:spTgt>
                                        </p:tgtEl>
                                        <p:attrNameLst>
                                          <p:attrName>style.visibility</p:attrName>
                                        </p:attrNameLst>
                                      </p:cBhvr>
                                      <p:to>
                                        <p:strVal val="visible"/>
                                      </p:to>
                                    </p:set>
                                    <p:anim calcmode="lin" valueType="num">
                                      <p:cBhvr>
                                        <p:cTn id="44" dur="3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73">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73">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74">
                                            <p:txEl>
                                              <p:pRg st="0" end="0"/>
                                            </p:txEl>
                                          </p:spTgt>
                                        </p:tgtEl>
                                        <p:attrNameLst>
                                          <p:attrName>style.visibility</p:attrName>
                                        </p:attrNameLst>
                                      </p:cBhvr>
                                      <p:to>
                                        <p:strVal val="visible"/>
                                      </p:to>
                                    </p:set>
                                    <p:animEffect transition="in" filter="fade">
                                      <p:cBhvr>
                                        <p:cTn id="49" dur="500"/>
                                        <p:tgtEl>
                                          <p:spTgt spid="74">
                                            <p:txEl>
                                              <p:pRg st="0" end="0"/>
                                            </p:txEl>
                                          </p:spTgt>
                                        </p:tgtEl>
                                      </p:cBhvr>
                                    </p:animEffect>
                                    <p:anim calcmode="lin" valueType="num">
                                      <p:cBhvr>
                                        <p:cTn id="50"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74">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75">
                                            <p:txEl>
                                              <p:pRg st="0" end="0"/>
                                            </p:txEl>
                                          </p:spTgt>
                                        </p:tgtEl>
                                        <p:attrNameLst>
                                          <p:attrName>style.visibility</p:attrName>
                                        </p:attrNameLst>
                                      </p:cBhvr>
                                      <p:to>
                                        <p:strVal val="visible"/>
                                      </p:to>
                                    </p:set>
                                    <p:animEffect transition="in" filter="fade">
                                      <p:cBhvr>
                                        <p:cTn id="54" dur="500"/>
                                        <p:tgtEl>
                                          <p:spTgt spid="75">
                                            <p:txEl>
                                              <p:pRg st="0" end="0"/>
                                            </p:txEl>
                                          </p:spTgt>
                                        </p:tgtEl>
                                      </p:cBhvr>
                                    </p:animEffect>
                                  </p:childTnLst>
                                </p:cTn>
                              </p:par>
                            </p:childTnLst>
                          </p:cTn>
                        </p:par>
                        <p:par>
                          <p:cTn id="55" fill="hold">
                            <p:stCondLst>
                              <p:cond delay="4100"/>
                            </p:stCondLst>
                            <p:childTnLst>
                              <p:par>
                                <p:cTn id="56" presetID="53" presetClass="entr" presetSubtype="16"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 calcmode="lin" valueType="num">
                                      <p:cBhvr>
                                        <p:cTn id="58" dur="400" fill="hold"/>
                                        <p:tgtEl>
                                          <p:spTgt spid="76"/>
                                        </p:tgtEl>
                                        <p:attrNameLst>
                                          <p:attrName>ppt_w</p:attrName>
                                        </p:attrNameLst>
                                      </p:cBhvr>
                                      <p:tavLst>
                                        <p:tav tm="0">
                                          <p:val>
                                            <p:fltVal val="0"/>
                                          </p:val>
                                        </p:tav>
                                        <p:tav tm="100000">
                                          <p:val>
                                            <p:strVal val="#ppt_w"/>
                                          </p:val>
                                        </p:tav>
                                      </p:tavLst>
                                    </p:anim>
                                    <p:anim calcmode="lin" valueType="num">
                                      <p:cBhvr>
                                        <p:cTn id="59" dur="400" fill="hold"/>
                                        <p:tgtEl>
                                          <p:spTgt spid="76"/>
                                        </p:tgtEl>
                                        <p:attrNameLst>
                                          <p:attrName>ppt_h</p:attrName>
                                        </p:attrNameLst>
                                      </p:cBhvr>
                                      <p:tavLst>
                                        <p:tav tm="0">
                                          <p:val>
                                            <p:fltVal val="0"/>
                                          </p:val>
                                        </p:tav>
                                        <p:tav tm="100000">
                                          <p:val>
                                            <p:strVal val="#ppt_h"/>
                                          </p:val>
                                        </p:tav>
                                      </p:tavLst>
                                    </p:anim>
                                    <p:animEffect transition="in" filter="fade">
                                      <p:cBhvr>
                                        <p:cTn id="60" dur="400"/>
                                        <p:tgtEl>
                                          <p:spTgt spid="76"/>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77">
                                            <p:txEl>
                                              <p:pRg st="0" end="0"/>
                                            </p:txEl>
                                          </p:spTgt>
                                        </p:tgtEl>
                                        <p:attrNameLst>
                                          <p:attrName>style.visibility</p:attrName>
                                        </p:attrNameLst>
                                      </p:cBhvr>
                                      <p:to>
                                        <p:strVal val="visible"/>
                                      </p:to>
                                    </p:set>
                                    <p:anim calcmode="lin" valueType="num">
                                      <p:cBhvr>
                                        <p:cTn id="64" dur="300" fill="hold"/>
                                        <p:tgtEl>
                                          <p:spTgt spid="77">
                                            <p:txEl>
                                              <p:pRg st="0" end="0"/>
                                            </p:txEl>
                                          </p:spTgt>
                                        </p:tgtEl>
                                        <p:attrNameLst>
                                          <p:attrName>ppt_w</p:attrName>
                                        </p:attrNameLst>
                                      </p:cBhvr>
                                      <p:tavLst>
                                        <p:tav tm="0">
                                          <p:val>
                                            <p:fltVal val="0"/>
                                          </p:val>
                                        </p:tav>
                                        <p:tav tm="100000">
                                          <p:val>
                                            <p:strVal val="#ppt_w"/>
                                          </p:val>
                                        </p:tav>
                                      </p:tavLst>
                                    </p:anim>
                                    <p:anim calcmode="lin" valueType="num">
                                      <p:cBhvr>
                                        <p:cTn id="65" dur="300" fill="hold"/>
                                        <p:tgtEl>
                                          <p:spTgt spid="77">
                                            <p:txEl>
                                              <p:pRg st="0" end="0"/>
                                            </p:txEl>
                                          </p:spTgt>
                                        </p:tgtEl>
                                        <p:attrNameLst>
                                          <p:attrName>ppt_h</p:attrName>
                                        </p:attrNameLst>
                                      </p:cBhvr>
                                      <p:tavLst>
                                        <p:tav tm="0">
                                          <p:val>
                                            <p:fltVal val="0"/>
                                          </p:val>
                                        </p:tav>
                                        <p:tav tm="100000">
                                          <p:val>
                                            <p:strVal val="#ppt_h"/>
                                          </p:val>
                                        </p:tav>
                                      </p:tavLst>
                                    </p:anim>
                                    <p:animEffect transition="in" filter="fade">
                                      <p:cBhvr>
                                        <p:cTn id="66" dur="300"/>
                                        <p:tgtEl>
                                          <p:spTgt spid="77">
                                            <p:txEl>
                                              <p:pRg st="0" end="0"/>
                                            </p:txEl>
                                          </p:spTgt>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78">
                                            <p:txEl>
                                              <p:pRg st="0" end="0"/>
                                            </p:txEl>
                                          </p:spTgt>
                                        </p:tgtEl>
                                        <p:attrNameLst>
                                          <p:attrName>style.visibility</p:attrName>
                                        </p:attrNameLst>
                                      </p:cBhvr>
                                      <p:to>
                                        <p:strVal val="visible"/>
                                      </p:to>
                                    </p:set>
                                    <p:animEffect transition="in" filter="fade">
                                      <p:cBhvr>
                                        <p:cTn id="69" dur="500"/>
                                        <p:tgtEl>
                                          <p:spTgt spid="78">
                                            <p:txEl>
                                              <p:pRg st="0" end="0"/>
                                            </p:txEl>
                                          </p:spTgt>
                                        </p:tgtEl>
                                      </p:cBhvr>
                                    </p:animEffect>
                                    <p:anim calcmode="lin" valueType="num">
                                      <p:cBhvr>
                                        <p:cTn id="70"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78">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79">
                                            <p:txEl>
                                              <p:pRg st="0" end="0"/>
                                            </p:txEl>
                                          </p:spTgt>
                                        </p:tgtEl>
                                        <p:attrNameLst>
                                          <p:attrName>style.visibility</p:attrName>
                                        </p:attrNameLst>
                                      </p:cBhvr>
                                      <p:to>
                                        <p:strVal val="visible"/>
                                      </p:to>
                                    </p:set>
                                    <p:animEffect transition="in" filter="fade">
                                      <p:cBhvr>
                                        <p:cTn id="74" dur="500"/>
                                        <p:tgtEl>
                                          <p:spTgt spid="79">
                                            <p:txEl>
                                              <p:pRg st="0" end="0"/>
                                            </p:txEl>
                                          </p:spTgt>
                                        </p:tgtEl>
                                      </p:cBhvr>
                                    </p:animEffect>
                                  </p:childTnLst>
                                </p:cTn>
                              </p:par>
                            </p:childTnLst>
                          </p:cTn>
                        </p:par>
                        <p:par>
                          <p:cTn id="75" fill="hold">
                            <p:stCondLst>
                              <p:cond delay="5800"/>
                            </p:stCondLst>
                            <p:childTnLst>
                              <p:par>
                                <p:cTn id="76" presetID="53" presetClass="entr" presetSubtype="16" fill="hold" grpId="0" nodeType="afterEffect">
                                  <p:stCondLst>
                                    <p:cond delay="0"/>
                                  </p:stCondLst>
                                  <p:childTnLst>
                                    <p:set>
                                      <p:cBhvr>
                                        <p:cTn id="77" dur="1" fill="hold">
                                          <p:stCondLst>
                                            <p:cond delay="0"/>
                                          </p:stCondLst>
                                        </p:cTn>
                                        <p:tgtEl>
                                          <p:spTgt spid="80"/>
                                        </p:tgtEl>
                                        <p:attrNameLst>
                                          <p:attrName>style.visibility</p:attrName>
                                        </p:attrNameLst>
                                      </p:cBhvr>
                                      <p:to>
                                        <p:strVal val="visible"/>
                                      </p:to>
                                    </p:set>
                                    <p:anim calcmode="lin" valueType="num">
                                      <p:cBhvr>
                                        <p:cTn id="78" dur="400" fill="hold"/>
                                        <p:tgtEl>
                                          <p:spTgt spid="80"/>
                                        </p:tgtEl>
                                        <p:attrNameLst>
                                          <p:attrName>ppt_w</p:attrName>
                                        </p:attrNameLst>
                                      </p:cBhvr>
                                      <p:tavLst>
                                        <p:tav tm="0">
                                          <p:val>
                                            <p:fltVal val="0"/>
                                          </p:val>
                                        </p:tav>
                                        <p:tav tm="100000">
                                          <p:val>
                                            <p:strVal val="#ppt_w"/>
                                          </p:val>
                                        </p:tav>
                                      </p:tavLst>
                                    </p:anim>
                                    <p:anim calcmode="lin" valueType="num">
                                      <p:cBhvr>
                                        <p:cTn id="79" dur="400" fill="hold"/>
                                        <p:tgtEl>
                                          <p:spTgt spid="80"/>
                                        </p:tgtEl>
                                        <p:attrNameLst>
                                          <p:attrName>ppt_h</p:attrName>
                                        </p:attrNameLst>
                                      </p:cBhvr>
                                      <p:tavLst>
                                        <p:tav tm="0">
                                          <p:val>
                                            <p:fltVal val="0"/>
                                          </p:val>
                                        </p:tav>
                                        <p:tav tm="100000">
                                          <p:val>
                                            <p:strVal val="#ppt_h"/>
                                          </p:val>
                                        </p:tav>
                                      </p:tavLst>
                                    </p:anim>
                                    <p:animEffect transition="in" filter="fade">
                                      <p:cBhvr>
                                        <p:cTn id="80" dur="400"/>
                                        <p:tgtEl>
                                          <p:spTgt spid="80"/>
                                        </p:tgtEl>
                                      </p:cBhvr>
                                    </p:animEffect>
                                  </p:childTnLst>
                                </p:cTn>
                              </p:par>
                            </p:childTnLst>
                          </p:cTn>
                        </p:par>
                        <p:par>
                          <p:cTn id="81" fill="hold">
                            <p:stCondLst>
                              <p:cond delay="6200"/>
                            </p:stCondLst>
                            <p:childTnLst>
                              <p:par>
                                <p:cTn id="82" presetID="53" presetClass="entr" presetSubtype="16" fill="hold" grpId="0" nodeType="afterEffect">
                                  <p:stCondLst>
                                    <p:cond delay="0"/>
                                  </p:stCondLst>
                                  <p:childTnLst>
                                    <p:set>
                                      <p:cBhvr>
                                        <p:cTn id="83" dur="1" fill="hold">
                                          <p:stCondLst>
                                            <p:cond delay="0"/>
                                          </p:stCondLst>
                                        </p:cTn>
                                        <p:tgtEl>
                                          <p:spTgt spid="81">
                                            <p:txEl>
                                              <p:pRg st="0" end="0"/>
                                            </p:txEl>
                                          </p:spTgt>
                                        </p:tgtEl>
                                        <p:attrNameLst>
                                          <p:attrName>style.visibility</p:attrName>
                                        </p:attrNameLst>
                                      </p:cBhvr>
                                      <p:to>
                                        <p:strVal val="visible"/>
                                      </p:to>
                                    </p:set>
                                    <p:anim calcmode="lin" valueType="num">
                                      <p:cBhvr>
                                        <p:cTn id="84" dur="300" fill="hold"/>
                                        <p:tgtEl>
                                          <p:spTgt spid="81">
                                            <p:txEl>
                                              <p:pRg st="0" end="0"/>
                                            </p:txEl>
                                          </p:spTgt>
                                        </p:tgtEl>
                                        <p:attrNameLst>
                                          <p:attrName>ppt_w</p:attrName>
                                        </p:attrNameLst>
                                      </p:cBhvr>
                                      <p:tavLst>
                                        <p:tav tm="0">
                                          <p:val>
                                            <p:fltVal val="0"/>
                                          </p:val>
                                        </p:tav>
                                        <p:tav tm="100000">
                                          <p:val>
                                            <p:strVal val="#ppt_w"/>
                                          </p:val>
                                        </p:tav>
                                      </p:tavLst>
                                    </p:anim>
                                    <p:anim calcmode="lin" valueType="num">
                                      <p:cBhvr>
                                        <p:cTn id="85" dur="300" fill="hold"/>
                                        <p:tgtEl>
                                          <p:spTgt spid="81">
                                            <p:txEl>
                                              <p:pRg st="0" end="0"/>
                                            </p:txEl>
                                          </p:spTgt>
                                        </p:tgtEl>
                                        <p:attrNameLst>
                                          <p:attrName>ppt_h</p:attrName>
                                        </p:attrNameLst>
                                      </p:cBhvr>
                                      <p:tavLst>
                                        <p:tav tm="0">
                                          <p:val>
                                            <p:fltVal val="0"/>
                                          </p:val>
                                        </p:tav>
                                        <p:tav tm="100000">
                                          <p:val>
                                            <p:strVal val="#ppt_h"/>
                                          </p:val>
                                        </p:tav>
                                      </p:tavLst>
                                    </p:anim>
                                    <p:animEffect transition="in" filter="fade">
                                      <p:cBhvr>
                                        <p:cTn id="86" dur="300"/>
                                        <p:tgtEl>
                                          <p:spTgt spid="81">
                                            <p:txEl>
                                              <p:pRg st="0" end="0"/>
                                            </p:txEl>
                                          </p:spTgt>
                                        </p:tgtEl>
                                      </p:cBhvr>
                                    </p:animEffect>
                                  </p:childTnLst>
                                </p:cTn>
                              </p:par>
                              <p:par>
                                <p:cTn id="87" presetID="42" presetClass="entr" presetSubtype="0" fill="hold" grpId="0" nodeType="withEffect">
                                  <p:stCondLst>
                                    <p:cond delay="200"/>
                                  </p:stCondLst>
                                  <p:childTnLst>
                                    <p:set>
                                      <p:cBhvr>
                                        <p:cTn id="88" dur="1" fill="hold">
                                          <p:stCondLst>
                                            <p:cond delay="0"/>
                                          </p:stCondLst>
                                        </p:cTn>
                                        <p:tgtEl>
                                          <p:spTgt spid="82">
                                            <p:txEl>
                                              <p:pRg st="0" end="0"/>
                                            </p:txEl>
                                          </p:spTgt>
                                        </p:tgtEl>
                                        <p:attrNameLst>
                                          <p:attrName>style.visibility</p:attrName>
                                        </p:attrNameLst>
                                      </p:cBhvr>
                                      <p:to>
                                        <p:strVal val="visible"/>
                                      </p:to>
                                    </p:set>
                                    <p:animEffect transition="in" filter="fade">
                                      <p:cBhvr>
                                        <p:cTn id="89" dur="500"/>
                                        <p:tgtEl>
                                          <p:spTgt spid="82">
                                            <p:txEl>
                                              <p:pRg st="0" end="0"/>
                                            </p:txEl>
                                          </p:spTgt>
                                        </p:tgtEl>
                                      </p:cBhvr>
                                    </p:animEffect>
                                    <p:anim calcmode="lin" valueType="num">
                                      <p:cBhvr>
                                        <p:cTn id="90"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p:cTn id="91" dur="500" fill="hold"/>
                                        <p:tgtEl>
                                          <p:spTgt spid="82">
                                            <p:txEl>
                                              <p:pRg st="0" end="0"/>
                                            </p:txEl>
                                          </p:spTgt>
                                        </p:tgtEl>
                                        <p:attrNameLst>
                                          <p:attrName>ppt_y</p:attrName>
                                        </p:attrNameLst>
                                      </p:cBhvr>
                                      <p:tavLst>
                                        <p:tav tm="0">
                                          <p:val>
                                            <p:strVal val="#ppt_y+.1"/>
                                          </p:val>
                                        </p:tav>
                                        <p:tav tm="100000">
                                          <p:val>
                                            <p:strVal val="#ppt_y"/>
                                          </p:val>
                                        </p:tav>
                                      </p:tavLst>
                                    </p:anim>
                                  </p:childTnLst>
                                </p:cTn>
                              </p:par>
                              <p:par>
                                <p:cTn id="92" presetID="10" presetClass="entr" presetSubtype="0" fill="hold" grpId="0" nodeType="withEffect">
                                  <p:stCondLst>
                                    <p:cond delay="800"/>
                                  </p:stCondLst>
                                  <p:childTnLst>
                                    <p:set>
                                      <p:cBhvr>
                                        <p:cTn id="93" dur="1" fill="hold">
                                          <p:stCondLst>
                                            <p:cond delay="0"/>
                                          </p:stCondLst>
                                        </p:cTn>
                                        <p:tgtEl>
                                          <p:spTgt spid="83">
                                            <p:txEl>
                                              <p:pRg st="0" end="0"/>
                                            </p:txEl>
                                          </p:spTgt>
                                        </p:tgtEl>
                                        <p:attrNameLst>
                                          <p:attrName>style.visibility</p:attrName>
                                        </p:attrNameLst>
                                      </p:cBhvr>
                                      <p:to>
                                        <p:strVal val="visible"/>
                                      </p:to>
                                    </p:set>
                                    <p:animEffect transition="in" filter="fade">
                                      <p:cBhvr>
                                        <p:cTn id="94" dur="500"/>
                                        <p:tgtEl>
                                          <p:spTgt spid="83">
                                            <p:txEl>
                                              <p:pRg st="0" end="0"/>
                                            </p:txEl>
                                          </p:spTgt>
                                        </p:tgtEl>
                                      </p:cBhvr>
                                    </p:animEffect>
                                  </p:childTnLst>
                                </p:cTn>
                              </p:par>
                            </p:childTnLst>
                          </p:cTn>
                        </p:par>
                        <p:par>
                          <p:cTn id="95" fill="hold">
                            <p:stCondLst>
                              <p:cond delay="75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400" fill="hold"/>
                                        <p:tgtEl>
                                          <p:spTgt spid="84"/>
                                        </p:tgtEl>
                                        <p:attrNameLst>
                                          <p:attrName>ppt_w</p:attrName>
                                        </p:attrNameLst>
                                      </p:cBhvr>
                                      <p:tavLst>
                                        <p:tav tm="0">
                                          <p:val>
                                            <p:fltVal val="0"/>
                                          </p:val>
                                        </p:tav>
                                        <p:tav tm="100000">
                                          <p:val>
                                            <p:strVal val="#ppt_w"/>
                                          </p:val>
                                        </p:tav>
                                      </p:tavLst>
                                    </p:anim>
                                    <p:anim calcmode="lin" valueType="num">
                                      <p:cBhvr>
                                        <p:cTn id="99" dur="400" fill="hold"/>
                                        <p:tgtEl>
                                          <p:spTgt spid="84"/>
                                        </p:tgtEl>
                                        <p:attrNameLst>
                                          <p:attrName>ppt_h</p:attrName>
                                        </p:attrNameLst>
                                      </p:cBhvr>
                                      <p:tavLst>
                                        <p:tav tm="0">
                                          <p:val>
                                            <p:fltVal val="0"/>
                                          </p:val>
                                        </p:tav>
                                        <p:tav tm="100000">
                                          <p:val>
                                            <p:strVal val="#ppt_h"/>
                                          </p:val>
                                        </p:tav>
                                      </p:tavLst>
                                    </p:anim>
                                    <p:animEffect transition="in" filter="fade">
                                      <p:cBhvr>
                                        <p:cTn id="100" dur="400"/>
                                        <p:tgtEl>
                                          <p:spTgt spid="84"/>
                                        </p:tgtEl>
                                      </p:cBhvr>
                                    </p:animEffect>
                                  </p:childTnLst>
                                </p:cTn>
                              </p:par>
                            </p:childTnLst>
                          </p:cTn>
                        </p:par>
                        <p:par>
                          <p:cTn id="101" fill="hold">
                            <p:stCondLst>
                              <p:cond delay="7900"/>
                            </p:stCondLst>
                            <p:childTnLst>
                              <p:par>
                                <p:cTn id="102" presetID="53" presetClass="entr" presetSubtype="16" fill="hold" grpId="0" nodeType="afterEffect">
                                  <p:stCondLst>
                                    <p:cond delay="0"/>
                                  </p:stCondLst>
                                  <p:childTnLst>
                                    <p:set>
                                      <p:cBhvr>
                                        <p:cTn id="103" dur="1" fill="hold">
                                          <p:stCondLst>
                                            <p:cond delay="0"/>
                                          </p:stCondLst>
                                        </p:cTn>
                                        <p:tgtEl>
                                          <p:spTgt spid="85">
                                            <p:txEl>
                                              <p:pRg st="0" end="0"/>
                                            </p:txEl>
                                          </p:spTgt>
                                        </p:tgtEl>
                                        <p:attrNameLst>
                                          <p:attrName>style.visibility</p:attrName>
                                        </p:attrNameLst>
                                      </p:cBhvr>
                                      <p:to>
                                        <p:strVal val="visible"/>
                                      </p:to>
                                    </p:set>
                                    <p:anim calcmode="lin" valueType="num">
                                      <p:cBhvr>
                                        <p:cTn id="104" dur="300" fill="hold"/>
                                        <p:tgtEl>
                                          <p:spTgt spid="85">
                                            <p:txEl>
                                              <p:pRg st="0" end="0"/>
                                            </p:txEl>
                                          </p:spTgt>
                                        </p:tgtEl>
                                        <p:attrNameLst>
                                          <p:attrName>ppt_w</p:attrName>
                                        </p:attrNameLst>
                                      </p:cBhvr>
                                      <p:tavLst>
                                        <p:tav tm="0">
                                          <p:val>
                                            <p:fltVal val="0"/>
                                          </p:val>
                                        </p:tav>
                                        <p:tav tm="100000">
                                          <p:val>
                                            <p:strVal val="#ppt_w"/>
                                          </p:val>
                                        </p:tav>
                                      </p:tavLst>
                                    </p:anim>
                                    <p:anim calcmode="lin" valueType="num">
                                      <p:cBhvr>
                                        <p:cTn id="105" dur="300" fill="hold"/>
                                        <p:tgtEl>
                                          <p:spTgt spid="85">
                                            <p:txEl>
                                              <p:pRg st="0" end="0"/>
                                            </p:txEl>
                                          </p:spTgt>
                                        </p:tgtEl>
                                        <p:attrNameLst>
                                          <p:attrName>ppt_h</p:attrName>
                                        </p:attrNameLst>
                                      </p:cBhvr>
                                      <p:tavLst>
                                        <p:tav tm="0">
                                          <p:val>
                                            <p:fltVal val="0"/>
                                          </p:val>
                                        </p:tav>
                                        <p:tav tm="100000">
                                          <p:val>
                                            <p:strVal val="#ppt_h"/>
                                          </p:val>
                                        </p:tav>
                                      </p:tavLst>
                                    </p:anim>
                                    <p:animEffect transition="in" filter="fade">
                                      <p:cBhvr>
                                        <p:cTn id="106" dur="300"/>
                                        <p:tgtEl>
                                          <p:spTgt spid="85">
                                            <p:txEl>
                                              <p:pRg st="0" end="0"/>
                                            </p:txEl>
                                          </p:spTgt>
                                        </p:tgtEl>
                                      </p:cBhvr>
                                    </p:animEffect>
                                  </p:childTnLst>
                                </p:cTn>
                              </p:par>
                              <p:par>
                                <p:cTn id="107" presetID="42" presetClass="entr" presetSubtype="0" fill="hold" grpId="0" nodeType="withEffect">
                                  <p:stCondLst>
                                    <p:cond delay="200"/>
                                  </p:stCondLst>
                                  <p:childTnLst>
                                    <p:set>
                                      <p:cBhvr>
                                        <p:cTn id="108" dur="1" fill="hold">
                                          <p:stCondLst>
                                            <p:cond delay="0"/>
                                          </p:stCondLst>
                                        </p:cTn>
                                        <p:tgtEl>
                                          <p:spTgt spid="86">
                                            <p:txEl>
                                              <p:pRg st="0" end="0"/>
                                            </p:txEl>
                                          </p:spTgt>
                                        </p:tgtEl>
                                        <p:attrNameLst>
                                          <p:attrName>style.visibility</p:attrName>
                                        </p:attrNameLst>
                                      </p:cBhvr>
                                      <p:to>
                                        <p:strVal val="visible"/>
                                      </p:to>
                                    </p:set>
                                    <p:animEffect transition="in" filter="fade">
                                      <p:cBhvr>
                                        <p:cTn id="109" dur="500"/>
                                        <p:tgtEl>
                                          <p:spTgt spid="86">
                                            <p:txEl>
                                              <p:pRg st="0" end="0"/>
                                            </p:txEl>
                                          </p:spTgt>
                                        </p:tgtEl>
                                      </p:cBhvr>
                                    </p:animEffect>
                                    <p:anim calcmode="lin" valueType="num">
                                      <p:cBhvr>
                                        <p:cTn id="110" dur="500" fill="hold"/>
                                        <p:tgtEl>
                                          <p:spTgt spid="86">
                                            <p:txEl>
                                              <p:pRg st="0" end="0"/>
                                            </p:txEl>
                                          </p:spTgt>
                                        </p:tgtEl>
                                        <p:attrNameLst>
                                          <p:attrName>ppt_x</p:attrName>
                                        </p:attrNameLst>
                                      </p:cBhvr>
                                      <p:tavLst>
                                        <p:tav tm="0">
                                          <p:val>
                                            <p:strVal val="#ppt_x"/>
                                          </p:val>
                                        </p:tav>
                                        <p:tav tm="100000">
                                          <p:val>
                                            <p:strVal val="#ppt_x"/>
                                          </p:val>
                                        </p:tav>
                                      </p:tavLst>
                                    </p:anim>
                                    <p:anim calcmode="lin" valueType="num">
                                      <p:cBhvr>
                                        <p:cTn id="111" dur="500" fill="hold"/>
                                        <p:tgtEl>
                                          <p:spTgt spid="86">
                                            <p:txEl>
                                              <p:pRg st="0" end="0"/>
                                            </p:txEl>
                                          </p:spTgt>
                                        </p:tgtEl>
                                        <p:attrNameLst>
                                          <p:attrName>ppt_y</p:attrName>
                                        </p:attrNameLst>
                                      </p:cBhvr>
                                      <p:tavLst>
                                        <p:tav tm="0">
                                          <p:val>
                                            <p:strVal val="#ppt_y+.1"/>
                                          </p:val>
                                        </p:tav>
                                        <p:tav tm="100000">
                                          <p:val>
                                            <p:strVal val="#ppt_y"/>
                                          </p:val>
                                        </p:tav>
                                      </p:tavLst>
                                    </p:anim>
                                  </p:childTnLst>
                                </p:cTn>
                              </p:par>
                              <p:par>
                                <p:cTn id="112" presetID="10" presetClass="entr" presetSubtype="0" fill="hold" grpId="0" nodeType="withEffect">
                                  <p:stCondLst>
                                    <p:cond delay="800"/>
                                  </p:stCondLst>
                                  <p:childTnLst>
                                    <p:set>
                                      <p:cBhvr>
                                        <p:cTn id="113" dur="1" fill="hold">
                                          <p:stCondLst>
                                            <p:cond delay="0"/>
                                          </p:stCondLst>
                                        </p:cTn>
                                        <p:tgtEl>
                                          <p:spTgt spid="87">
                                            <p:txEl>
                                              <p:pRg st="0" end="0"/>
                                            </p:txEl>
                                          </p:spTgt>
                                        </p:tgtEl>
                                        <p:attrNameLst>
                                          <p:attrName>style.visibility</p:attrName>
                                        </p:attrNameLst>
                                      </p:cBhvr>
                                      <p:to>
                                        <p:strVal val="visible"/>
                                      </p:to>
                                    </p:set>
                                    <p:animEffect transition="in" filter="fade">
                                      <p:cBhvr>
                                        <p:cTn id="114" dur="500"/>
                                        <p:tgtEl>
                                          <p:spTgt spid="87">
                                            <p:txEl>
                                              <p:pRg st="0" end="0"/>
                                            </p:txEl>
                                          </p:spTgt>
                                        </p:tgtEl>
                                      </p:cBhvr>
                                    </p:animEffect>
                                  </p:childTnLst>
                                </p:cTn>
                              </p:par>
                            </p:childTnLst>
                          </p:cTn>
                        </p:par>
                        <p:par>
                          <p:cTn id="115" fill="hold">
                            <p:stCondLst>
                              <p:cond delay="9200"/>
                            </p:stCondLst>
                            <p:childTnLst>
                              <p:par>
                                <p:cTn id="116" presetID="53" presetClass="entr" presetSubtype="16"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 calcmode="lin" valueType="num">
                                      <p:cBhvr>
                                        <p:cTn id="118" dur="400" fill="hold"/>
                                        <p:tgtEl>
                                          <p:spTgt spid="88"/>
                                        </p:tgtEl>
                                        <p:attrNameLst>
                                          <p:attrName>ppt_w</p:attrName>
                                        </p:attrNameLst>
                                      </p:cBhvr>
                                      <p:tavLst>
                                        <p:tav tm="0">
                                          <p:val>
                                            <p:fltVal val="0"/>
                                          </p:val>
                                        </p:tav>
                                        <p:tav tm="100000">
                                          <p:val>
                                            <p:strVal val="#ppt_w"/>
                                          </p:val>
                                        </p:tav>
                                      </p:tavLst>
                                    </p:anim>
                                    <p:anim calcmode="lin" valueType="num">
                                      <p:cBhvr>
                                        <p:cTn id="119" dur="400" fill="hold"/>
                                        <p:tgtEl>
                                          <p:spTgt spid="88"/>
                                        </p:tgtEl>
                                        <p:attrNameLst>
                                          <p:attrName>ppt_h</p:attrName>
                                        </p:attrNameLst>
                                      </p:cBhvr>
                                      <p:tavLst>
                                        <p:tav tm="0">
                                          <p:val>
                                            <p:fltVal val="0"/>
                                          </p:val>
                                        </p:tav>
                                        <p:tav tm="100000">
                                          <p:val>
                                            <p:strVal val="#ppt_h"/>
                                          </p:val>
                                        </p:tav>
                                      </p:tavLst>
                                    </p:anim>
                                    <p:animEffect transition="in" filter="fade">
                                      <p:cBhvr>
                                        <p:cTn id="120" dur="400"/>
                                        <p:tgtEl>
                                          <p:spTgt spid="88"/>
                                        </p:tgtEl>
                                      </p:cBhvr>
                                    </p:animEffect>
                                  </p:childTnLst>
                                </p:cTn>
                              </p:par>
                            </p:childTnLst>
                          </p:cTn>
                        </p:par>
                        <p:par>
                          <p:cTn id="121" fill="hold">
                            <p:stCondLst>
                              <p:cond delay="9600"/>
                            </p:stCondLst>
                            <p:childTnLst>
                              <p:par>
                                <p:cTn id="122" presetID="53" presetClass="entr" presetSubtype="16" fill="hold" grpId="0" nodeType="afterEffect">
                                  <p:stCondLst>
                                    <p:cond delay="0"/>
                                  </p:stCondLst>
                                  <p:childTnLst>
                                    <p:set>
                                      <p:cBhvr>
                                        <p:cTn id="123" dur="1" fill="hold">
                                          <p:stCondLst>
                                            <p:cond delay="0"/>
                                          </p:stCondLst>
                                        </p:cTn>
                                        <p:tgtEl>
                                          <p:spTgt spid="89">
                                            <p:txEl>
                                              <p:pRg st="0" end="0"/>
                                            </p:txEl>
                                          </p:spTgt>
                                        </p:tgtEl>
                                        <p:attrNameLst>
                                          <p:attrName>style.visibility</p:attrName>
                                        </p:attrNameLst>
                                      </p:cBhvr>
                                      <p:to>
                                        <p:strVal val="visible"/>
                                      </p:to>
                                    </p:set>
                                    <p:anim calcmode="lin" valueType="num">
                                      <p:cBhvr>
                                        <p:cTn id="124" dur="300" fill="hold"/>
                                        <p:tgtEl>
                                          <p:spTgt spid="89">
                                            <p:txEl>
                                              <p:pRg st="0" end="0"/>
                                            </p:txEl>
                                          </p:spTgt>
                                        </p:tgtEl>
                                        <p:attrNameLst>
                                          <p:attrName>ppt_w</p:attrName>
                                        </p:attrNameLst>
                                      </p:cBhvr>
                                      <p:tavLst>
                                        <p:tav tm="0">
                                          <p:val>
                                            <p:fltVal val="0"/>
                                          </p:val>
                                        </p:tav>
                                        <p:tav tm="100000">
                                          <p:val>
                                            <p:strVal val="#ppt_w"/>
                                          </p:val>
                                        </p:tav>
                                      </p:tavLst>
                                    </p:anim>
                                    <p:anim calcmode="lin" valueType="num">
                                      <p:cBhvr>
                                        <p:cTn id="125" dur="300" fill="hold"/>
                                        <p:tgtEl>
                                          <p:spTgt spid="89">
                                            <p:txEl>
                                              <p:pRg st="0" end="0"/>
                                            </p:txEl>
                                          </p:spTgt>
                                        </p:tgtEl>
                                        <p:attrNameLst>
                                          <p:attrName>ppt_h</p:attrName>
                                        </p:attrNameLst>
                                      </p:cBhvr>
                                      <p:tavLst>
                                        <p:tav tm="0">
                                          <p:val>
                                            <p:fltVal val="0"/>
                                          </p:val>
                                        </p:tav>
                                        <p:tav tm="100000">
                                          <p:val>
                                            <p:strVal val="#ppt_h"/>
                                          </p:val>
                                        </p:tav>
                                      </p:tavLst>
                                    </p:anim>
                                    <p:animEffect transition="in" filter="fade">
                                      <p:cBhvr>
                                        <p:cTn id="126" dur="300"/>
                                        <p:tgtEl>
                                          <p:spTgt spid="89">
                                            <p:txEl>
                                              <p:pRg st="0" end="0"/>
                                            </p:txEl>
                                          </p:spTgt>
                                        </p:tgtEl>
                                      </p:cBhvr>
                                    </p:animEffect>
                                  </p:childTnLst>
                                </p:cTn>
                              </p:par>
                              <p:par>
                                <p:cTn id="127" presetID="42" presetClass="entr" presetSubtype="0" fill="hold" grpId="0" nodeType="withEffect">
                                  <p:stCondLst>
                                    <p:cond delay="200"/>
                                  </p:stCondLst>
                                  <p:childTnLst>
                                    <p:set>
                                      <p:cBhvr>
                                        <p:cTn id="128" dur="1" fill="hold">
                                          <p:stCondLst>
                                            <p:cond delay="0"/>
                                          </p:stCondLst>
                                        </p:cTn>
                                        <p:tgtEl>
                                          <p:spTgt spid="90">
                                            <p:txEl>
                                              <p:pRg st="0" end="0"/>
                                            </p:txEl>
                                          </p:spTgt>
                                        </p:tgtEl>
                                        <p:attrNameLst>
                                          <p:attrName>style.visibility</p:attrName>
                                        </p:attrNameLst>
                                      </p:cBhvr>
                                      <p:to>
                                        <p:strVal val="visible"/>
                                      </p:to>
                                    </p:set>
                                    <p:animEffect transition="in" filter="fade">
                                      <p:cBhvr>
                                        <p:cTn id="129" dur="500"/>
                                        <p:tgtEl>
                                          <p:spTgt spid="90">
                                            <p:txEl>
                                              <p:pRg st="0" end="0"/>
                                            </p:txEl>
                                          </p:spTgt>
                                        </p:tgtEl>
                                      </p:cBhvr>
                                    </p:animEffect>
                                    <p:anim calcmode="lin" valueType="num">
                                      <p:cBhvr>
                                        <p:cTn id="130"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p:cTn id="131" dur="500" fill="hold"/>
                                        <p:tgtEl>
                                          <p:spTgt spid="90">
                                            <p:txEl>
                                              <p:pRg st="0" end="0"/>
                                            </p:txEl>
                                          </p:spTgt>
                                        </p:tgtEl>
                                        <p:attrNameLst>
                                          <p:attrName>ppt_y</p:attrName>
                                        </p:attrNameLst>
                                      </p:cBhvr>
                                      <p:tavLst>
                                        <p:tav tm="0">
                                          <p:val>
                                            <p:strVal val="#ppt_y+.1"/>
                                          </p:val>
                                        </p:tav>
                                        <p:tav tm="100000">
                                          <p:val>
                                            <p:strVal val="#ppt_y"/>
                                          </p:val>
                                        </p:tav>
                                      </p:tavLst>
                                    </p:anim>
                                  </p:childTnLst>
                                </p:cTn>
                              </p:par>
                              <p:par>
                                <p:cTn id="132" presetID="10" presetClass="entr" presetSubtype="0" fill="hold" grpId="0" nodeType="withEffect">
                                  <p:stCondLst>
                                    <p:cond delay="800"/>
                                  </p:stCondLst>
                                  <p:childTnLst>
                                    <p:set>
                                      <p:cBhvr>
                                        <p:cTn id="133" dur="1" fill="hold">
                                          <p:stCondLst>
                                            <p:cond delay="0"/>
                                          </p:stCondLst>
                                        </p:cTn>
                                        <p:tgtEl>
                                          <p:spTgt spid="91">
                                            <p:txEl>
                                              <p:pRg st="0" end="0"/>
                                            </p:txEl>
                                          </p:spTgt>
                                        </p:tgtEl>
                                        <p:attrNameLst>
                                          <p:attrName>style.visibility</p:attrName>
                                        </p:attrNameLst>
                                      </p:cBhvr>
                                      <p:to>
                                        <p:strVal val="visible"/>
                                      </p:to>
                                    </p:set>
                                    <p:animEffect transition="in" filter="fade">
                                      <p:cBhvr>
                                        <p:cTn id="134" dur="500"/>
                                        <p:tgtEl>
                                          <p:spTgt spid="91">
                                            <p:txEl>
                                              <p:pRg st="0" end="0"/>
                                            </p:txEl>
                                          </p:spTgt>
                                        </p:tgtEl>
                                      </p:cBhvr>
                                    </p:animEffect>
                                  </p:childTnLst>
                                </p:cTn>
                              </p:par>
                              <p:par>
                                <p:cTn id="135" presetID="42" presetClass="entr" presetSubtype="0" fill="hold" grpId="0" nodeType="withEffect">
                                  <p:stCondLst>
                                    <p:cond delay="200"/>
                                  </p:stCondLst>
                                  <p:childTnLst>
                                    <p:set>
                                      <p:cBhvr>
                                        <p:cTn id="136" dur="1" fill="hold">
                                          <p:stCondLst>
                                            <p:cond delay="0"/>
                                          </p:stCondLst>
                                        </p:cTn>
                                        <p:tgtEl>
                                          <p:spTgt spid="28">
                                            <p:txEl>
                                              <p:pRg st="0" end="0"/>
                                            </p:txEl>
                                          </p:spTgt>
                                        </p:tgtEl>
                                        <p:attrNameLst>
                                          <p:attrName>style.visibility</p:attrName>
                                        </p:attrNameLst>
                                      </p:cBhvr>
                                      <p:to>
                                        <p:strVal val="visible"/>
                                      </p:to>
                                    </p:set>
                                    <p:animEffect transition="in" filter="fade">
                                      <p:cBhvr>
                                        <p:cTn id="137" dur="400"/>
                                        <p:tgtEl>
                                          <p:spTgt spid="28">
                                            <p:txEl>
                                              <p:pRg st="0" end="0"/>
                                            </p:txEl>
                                          </p:spTgt>
                                        </p:tgtEl>
                                      </p:cBhvr>
                                    </p:animEffect>
                                    <p:anim calcmode="lin" valueType="num">
                                      <p:cBhvr>
                                        <p:cTn id="138"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9" dur="400" fill="hold"/>
                                        <p:tgtEl>
                                          <p:spTgt spid="28">
                                            <p:txEl>
                                              <p:pRg st="0" end="0"/>
                                            </p:txEl>
                                          </p:spTgt>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200"/>
                                  </p:stCondLst>
                                  <p:childTnLst>
                                    <p:set>
                                      <p:cBhvr>
                                        <p:cTn id="141" dur="1" fill="hold">
                                          <p:stCondLst>
                                            <p:cond delay="0"/>
                                          </p:stCondLst>
                                        </p:cTn>
                                        <p:tgtEl>
                                          <p:spTgt spid="29">
                                            <p:txEl>
                                              <p:pRg st="0" end="0"/>
                                            </p:txEl>
                                          </p:spTgt>
                                        </p:tgtEl>
                                        <p:attrNameLst>
                                          <p:attrName>style.visibility</p:attrName>
                                        </p:attrNameLst>
                                      </p:cBhvr>
                                      <p:to>
                                        <p:strVal val="visible"/>
                                      </p:to>
                                    </p:set>
                                    <p:animEffect transition="in" filter="fade">
                                      <p:cBhvr>
                                        <p:cTn id="142" dur="400"/>
                                        <p:tgtEl>
                                          <p:spTgt spid="29">
                                            <p:txEl>
                                              <p:pRg st="0" end="0"/>
                                            </p:txEl>
                                          </p:spTgt>
                                        </p:tgtEl>
                                      </p:cBhvr>
                                    </p:animEffect>
                                    <p:anim calcmode="lin" valueType="num">
                                      <p:cBhvr>
                                        <p:cTn id="143" dur="4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44" dur="400" fill="hold"/>
                                        <p:tgtEl>
                                          <p:spTgt spid="29">
                                            <p:txEl>
                                              <p:pRg st="0" end="0"/>
                                            </p:txEl>
                                          </p:spTgt>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200"/>
                                  </p:stCondLst>
                                  <p:childTnLst>
                                    <p:set>
                                      <p:cBhvr>
                                        <p:cTn id="146" dur="1" fill="hold">
                                          <p:stCondLst>
                                            <p:cond delay="0"/>
                                          </p:stCondLst>
                                        </p:cTn>
                                        <p:tgtEl>
                                          <p:spTgt spid="30">
                                            <p:txEl>
                                              <p:pRg st="0" end="0"/>
                                            </p:txEl>
                                          </p:spTgt>
                                        </p:tgtEl>
                                        <p:attrNameLst>
                                          <p:attrName>style.visibility</p:attrName>
                                        </p:attrNameLst>
                                      </p:cBhvr>
                                      <p:to>
                                        <p:strVal val="visible"/>
                                      </p:to>
                                    </p:set>
                                    <p:animEffect transition="in" filter="fade">
                                      <p:cBhvr>
                                        <p:cTn id="147" dur="400"/>
                                        <p:tgtEl>
                                          <p:spTgt spid="30">
                                            <p:txEl>
                                              <p:pRg st="0" end="0"/>
                                            </p:txEl>
                                          </p:spTgt>
                                        </p:tgtEl>
                                      </p:cBhvr>
                                    </p:animEffect>
                                    <p:anim calcmode="lin" valueType="num">
                                      <p:cBhvr>
                                        <p:cTn id="148" dur="4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49" dur="400" fill="hold"/>
                                        <p:tgtEl>
                                          <p:spTgt spid="30">
                                            <p:txEl>
                                              <p:pRg st="0" end="0"/>
                                            </p:txEl>
                                          </p:spTgt>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200"/>
                                  </p:stCondLst>
                                  <p:childTnLst>
                                    <p:set>
                                      <p:cBhvr>
                                        <p:cTn id="151" dur="1" fill="hold">
                                          <p:stCondLst>
                                            <p:cond delay="0"/>
                                          </p:stCondLst>
                                        </p:cTn>
                                        <p:tgtEl>
                                          <p:spTgt spid="31">
                                            <p:txEl>
                                              <p:pRg st="0" end="0"/>
                                            </p:txEl>
                                          </p:spTgt>
                                        </p:tgtEl>
                                        <p:attrNameLst>
                                          <p:attrName>style.visibility</p:attrName>
                                        </p:attrNameLst>
                                      </p:cBhvr>
                                      <p:to>
                                        <p:strVal val="visible"/>
                                      </p:to>
                                    </p:set>
                                    <p:animEffect transition="in" filter="fade">
                                      <p:cBhvr>
                                        <p:cTn id="152" dur="400"/>
                                        <p:tgtEl>
                                          <p:spTgt spid="31">
                                            <p:txEl>
                                              <p:pRg st="0" end="0"/>
                                            </p:txEl>
                                          </p:spTgt>
                                        </p:tgtEl>
                                      </p:cBhvr>
                                    </p:animEffect>
                                    <p:anim calcmode="lin" valueType="num">
                                      <p:cBhvr>
                                        <p:cTn id="153" dur="4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154" dur="400" fill="hold"/>
                                        <p:tgtEl>
                                          <p:spTgt spid="31">
                                            <p:txEl>
                                              <p:pRg st="0" end="0"/>
                                            </p:txEl>
                                          </p:spTgt>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200"/>
                                  </p:stCondLst>
                                  <p:childTnLst>
                                    <p:set>
                                      <p:cBhvr>
                                        <p:cTn id="156" dur="1" fill="hold">
                                          <p:stCondLst>
                                            <p:cond delay="0"/>
                                          </p:stCondLst>
                                        </p:cTn>
                                        <p:tgtEl>
                                          <p:spTgt spid="32">
                                            <p:txEl>
                                              <p:pRg st="0" end="0"/>
                                            </p:txEl>
                                          </p:spTgt>
                                        </p:tgtEl>
                                        <p:attrNameLst>
                                          <p:attrName>style.visibility</p:attrName>
                                        </p:attrNameLst>
                                      </p:cBhvr>
                                      <p:to>
                                        <p:strVal val="visible"/>
                                      </p:to>
                                    </p:set>
                                    <p:animEffect transition="in" filter="fade">
                                      <p:cBhvr>
                                        <p:cTn id="157" dur="400"/>
                                        <p:tgtEl>
                                          <p:spTgt spid="32">
                                            <p:txEl>
                                              <p:pRg st="0" end="0"/>
                                            </p:txEl>
                                          </p:spTgt>
                                        </p:tgtEl>
                                      </p:cBhvr>
                                    </p:animEffect>
                                    <p:anim calcmode="lin" valueType="num">
                                      <p:cBhvr>
                                        <p:cTn id="158" dur="4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59" dur="400" fill="hold"/>
                                        <p:tgtEl>
                                          <p:spTgt spid="32">
                                            <p:txEl>
                                              <p:pRg st="0" end="0"/>
                                            </p:txEl>
                                          </p:spTgt>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200"/>
                                  </p:stCondLst>
                                  <p:childTnLst>
                                    <p:set>
                                      <p:cBhvr>
                                        <p:cTn id="161" dur="1" fill="hold">
                                          <p:stCondLst>
                                            <p:cond delay="0"/>
                                          </p:stCondLst>
                                        </p:cTn>
                                        <p:tgtEl>
                                          <p:spTgt spid="33">
                                            <p:txEl>
                                              <p:pRg st="0" end="0"/>
                                            </p:txEl>
                                          </p:spTgt>
                                        </p:tgtEl>
                                        <p:attrNameLst>
                                          <p:attrName>style.visibility</p:attrName>
                                        </p:attrNameLst>
                                      </p:cBhvr>
                                      <p:to>
                                        <p:strVal val="visible"/>
                                      </p:to>
                                    </p:set>
                                    <p:animEffect transition="in" filter="fade">
                                      <p:cBhvr>
                                        <p:cTn id="162" dur="400"/>
                                        <p:tgtEl>
                                          <p:spTgt spid="33">
                                            <p:txEl>
                                              <p:pRg st="0" end="0"/>
                                            </p:txEl>
                                          </p:spTgt>
                                        </p:tgtEl>
                                      </p:cBhvr>
                                    </p:animEffect>
                                    <p:anim calcmode="lin" valueType="num">
                                      <p:cBhvr>
                                        <p:cTn id="163" dur="4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64" dur="4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72" grpId="0" animBg="1"/>
      <p:bldP spid="73" grpId="0" build="p">
        <p:tmplLst>
          <p:tmpl lvl="1">
            <p:tnLst>
              <p:par>
                <p:cTn presetID="53" presetClass="entr" presetSubtype="16"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p:cTn dur="300" fill="hold"/>
                        <p:tgtEl>
                          <p:spTgt spid="73"/>
                        </p:tgtEl>
                        <p:attrNameLst>
                          <p:attrName>ppt_w</p:attrName>
                        </p:attrNameLst>
                      </p:cBhvr>
                      <p:tavLst>
                        <p:tav tm="0">
                          <p:val>
                            <p:fltVal val="0"/>
                          </p:val>
                        </p:tav>
                        <p:tav tm="100000">
                          <p:val>
                            <p:strVal val="#ppt_w"/>
                          </p:val>
                        </p:tav>
                      </p:tavLst>
                    </p:anim>
                    <p:anim calcmode="lin" valueType="num">
                      <p:cBhvr>
                        <p:cTn dur="300" fill="hold"/>
                        <p:tgtEl>
                          <p:spTgt spid="73"/>
                        </p:tgtEl>
                        <p:attrNameLst>
                          <p:attrName>ppt_h</p:attrName>
                        </p:attrNameLst>
                      </p:cBhvr>
                      <p:tavLst>
                        <p:tav tm="0">
                          <p:val>
                            <p:fltVal val="0"/>
                          </p:val>
                        </p:tav>
                        <p:tav tm="100000">
                          <p:val>
                            <p:strVal val="#ppt_h"/>
                          </p:val>
                        </p:tav>
                      </p:tavLst>
                    </p:anim>
                    <p:animEffect transition="in" filter="fade">
                      <p:cBhvr>
                        <p:cTn dur="300"/>
                        <p:tgtEl>
                          <p:spTgt spid="73"/>
                        </p:tgtEl>
                      </p:cBhvr>
                    </p:animEffect>
                  </p:childTnLst>
                </p:cTn>
              </p:par>
            </p:tnLst>
          </p:tmpl>
        </p:tmplLst>
      </p:bldP>
      <p:bldP spid="74" grpId="0" build="p">
        <p:tmplLst>
          <p:tmpl lvl="1">
            <p:tnLst>
              <p:par>
                <p:cTn presetID="42" presetClass="entr" presetSubtype="0" fill="hold" nodeType="withEffect">
                  <p:stCondLst>
                    <p:cond delay="2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anim calcmode="lin" valueType="num">
                      <p:cBhvr>
                        <p:cTn dur="500" fill="hold"/>
                        <p:tgtEl>
                          <p:spTgt spid="74"/>
                        </p:tgtEl>
                        <p:attrNameLst>
                          <p:attrName>ppt_x</p:attrName>
                        </p:attrNameLst>
                      </p:cBhvr>
                      <p:tavLst>
                        <p:tav tm="0">
                          <p:val>
                            <p:strVal val="#ppt_x"/>
                          </p:val>
                        </p:tav>
                        <p:tav tm="100000">
                          <p:val>
                            <p:strVal val="#ppt_x"/>
                          </p:val>
                        </p:tav>
                      </p:tavLst>
                    </p:anim>
                    <p:anim calcmode="lin" valueType="num">
                      <p:cBhvr>
                        <p:cTn dur="500" fill="hold"/>
                        <p:tgtEl>
                          <p:spTgt spid="74"/>
                        </p:tgtEl>
                        <p:attrNameLst>
                          <p:attrName>ppt_y</p:attrName>
                        </p:attrNameLst>
                      </p:cBhvr>
                      <p:tavLst>
                        <p:tav tm="0">
                          <p:val>
                            <p:strVal val="#ppt_y+.1"/>
                          </p:val>
                        </p:tav>
                        <p:tav tm="100000">
                          <p:val>
                            <p:strVal val="#ppt_y"/>
                          </p:val>
                        </p:tav>
                      </p:tavLst>
                    </p:anim>
                  </p:childTnLst>
                </p:cTn>
              </p:par>
            </p:tnLst>
          </p:tmpl>
        </p:tmplLst>
      </p:bldP>
      <p:bldP spid="75" grpId="0" build="p">
        <p:tmplLst>
          <p:tmpl lvl="1">
            <p:tnLst>
              <p:par>
                <p:cTn presetID="10" presetClass="entr" presetSubtype="0" fill="hold" nodeType="withEffect">
                  <p:stCondLst>
                    <p:cond delay="8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animBg="1"/>
      <p:bldP spid="77" grpId="0" build="p">
        <p:tmplLst>
          <p:tmpl lvl="1">
            <p:tnLst>
              <p:par>
                <p:cTn presetID="53" presetClass="entr" presetSubtype="16"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p:cTn dur="300" fill="hold"/>
                        <p:tgtEl>
                          <p:spTgt spid="77"/>
                        </p:tgtEl>
                        <p:attrNameLst>
                          <p:attrName>ppt_w</p:attrName>
                        </p:attrNameLst>
                      </p:cBhvr>
                      <p:tavLst>
                        <p:tav tm="0">
                          <p:val>
                            <p:fltVal val="0"/>
                          </p:val>
                        </p:tav>
                        <p:tav tm="100000">
                          <p:val>
                            <p:strVal val="#ppt_w"/>
                          </p:val>
                        </p:tav>
                      </p:tavLst>
                    </p:anim>
                    <p:anim calcmode="lin" valueType="num">
                      <p:cBhvr>
                        <p:cTn dur="300" fill="hold"/>
                        <p:tgtEl>
                          <p:spTgt spid="77"/>
                        </p:tgtEl>
                        <p:attrNameLst>
                          <p:attrName>ppt_h</p:attrName>
                        </p:attrNameLst>
                      </p:cBhvr>
                      <p:tavLst>
                        <p:tav tm="0">
                          <p:val>
                            <p:fltVal val="0"/>
                          </p:val>
                        </p:tav>
                        <p:tav tm="100000">
                          <p:val>
                            <p:strVal val="#ppt_h"/>
                          </p:val>
                        </p:tav>
                      </p:tavLst>
                    </p:anim>
                    <p:animEffect transition="in" filter="fade">
                      <p:cBhvr>
                        <p:cTn dur="300"/>
                        <p:tgtEl>
                          <p:spTgt spid="77"/>
                        </p:tgtEl>
                      </p:cBhvr>
                    </p:animEffect>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79" grpId="0" build="p">
        <p:tmplLst>
          <p:tmpl lvl="1">
            <p:tnLst>
              <p:par>
                <p:cTn presetID="10" presetClass="entr" presetSubtype="0" fill="hold" nodeType="withEffect">
                  <p:stCondLst>
                    <p:cond delay="80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animBg="1"/>
      <p:bldP spid="81" grpId="0" build="p">
        <p:tmplLst>
          <p:tmpl lvl="1">
            <p:tnLst>
              <p:par>
                <p:cTn presetID="53" presetClass="entr" presetSubtype="16" fill="hold" nodeType="afterEffect">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p:cTn dur="300" fill="hold"/>
                        <p:tgtEl>
                          <p:spTgt spid="81"/>
                        </p:tgtEl>
                        <p:attrNameLst>
                          <p:attrName>ppt_w</p:attrName>
                        </p:attrNameLst>
                      </p:cBhvr>
                      <p:tavLst>
                        <p:tav tm="0">
                          <p:val>
                            <p:fltVal val="0"/>
                          </p:val>
                        </p:tav>
                        <p:tav tm="100000">
                          <p:val>
                            <p:strVal val="#ppt_w"/>
                          </p:val>
                        </p:tav>
                      </p:tavLst>
                    </p:anim>
                    <p:anim calcmode="lin" valueType="num">
                      <p:cBhvr>
                        <p:cTn dur="300" fill="hold"/>
                        <p:tgtEl>
                          <p:spTgt spid="81"/>
                        </p:tgtEl>
                        <p:attrNameLst>
                          <p:attrName>ppt_h</p:attrName>
                        </p:attrNameLst>
                      </p:cBhvr>
                      <p:tavLst>
                        <p:tav tm="0">
                          <p:val>
                            <p:fltVal val="0"/>
                          </p:val>
                        </p:tav>
                        <p:tav tm="100000">
                          <p:val>
                            <p:strVal val="#ppt_h"/>
                          </p:val>
                        </p:tav>
                      </p:tavLst>
                    </p:anim>
                    <p:animEffect transition="in" filter="fade">
                      <p:cBhvr>
                        <p:cTn dur="300"/>
                        <p:tgtEl>
                          <p:spTgt spid="81"/>
                        </p:tgtEl>
                      </p:cBhvr>
                    </p:animEffect>
                  </p:childTnLst>
                </p:cTn>
              </p:par>
            </p:tnLst>
          </p:tmpl>
        </p:tmplLst>
      </p:bldP>
      <p:bldP spid="82" grpId="0" build="p">
        <p:tmplLst>
          <p:tmpl lvl="1">
            <p:tnLst>
              <p:par>
                <p:cTn presetID="42" presetClass="entr" presetSubtype="0" fill="hold" nodeType="withEffect">
                  <p:stCondLst>
                    <p:cond delay="20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anim calcmode="lin" valueType="num">
                      <p:cBhvr>
                        <p:cTn dur="500" fill="hold"/>
                        <p:tgtEl>
                          <p:spTgt spid="82"/>
                        </p:tgtEl>
                        <p:attrNameLst>
                          <p:attrName>ppt_x</p:attrName>
                        </p:attrNameLst>
                      </p:cBhvr>
                      <p:tavLst>
                        <p:tav tm="0">
                          <p:val>
                            <p:strVal val="#ppt_x"/>
                          </p:val>
                        </p:tav>
                        <p:tav tm="100000">
                          <p:val>
                            <p:strVal val="#ppt_x"/>
                          </p:val>
                        </p:tav>
                      </p:tavLst>
                    </p:anim>
                    <p:anim calcmode="lin" valueType="num">
                      <p:cBhvr>
                        <p:cTn dur="500" fill="hold"/>
                        <p:tgtEl>
                          <p:spTgt spid="82"/>
                        </p:tgtEl>
                        <p:attrNameLst>
                          <p:attrName>ppt_y</p:attrName>
                        </p:attrNameLst>
                      </p:cBhvr>
                      <p:tavLst>
                        <p:tav tm="0">
                          <p:val>
                            <p:strVal val="#ppt_y+.1"/>
                          </p:val>
                        </p:tav>
                        <p:tav tm="100000">
                          <p:val>
                            <p:strVal val="#ppt_y"/>
                          </p:val>
                        </p:tav>
                      </p:tavLst>
                    </p:anim>
                  </p:childTnLst>
                </p:cTn>
              </p:par>
            </p:tnLst>
          </p:tmpl>
        </p:tmplLst>
      </p:bldP>
      <p:bldP spid="83" grpId="0" build="p">
        <p:tmplLst>
          <p:tmpl lvl="1">
            <p:tnLst>
              <p:par>
                <p:cTn presetID="10" presetClass="entr" presetSubtype="0" fill="hold" nodeType="withEffect">
                  <p:stCondLst>
                    <p:cond delay="8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84" grpId="0" animBg="1"/>
      <p:bldP spid="85" grpId="0" build="p">
        <p:tmplLst>
          <p:tmpl lvl="1">
            <p:tnLst>
              <p:par>
                <p:cTn presetID="53" presetClass="entr" presetSubtype="16"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p:cTn dur="300" fill="hold"/>
                        <p:tgtEl>
                          <p:spTgt spid="85"/>
                        </p:tgtEl>
                        <p:attrNameLst>
                          <p:attrName>ppt_w</p:attrName>
                        </p:attrNameLst>
                      </p:cBhvr>
                      <p:tavLst>
                        <p:tav tm="0">
                          <p:val>
                            <p:fltVal val="0"/>
                          </p:val>
                        </p:tav>
                        <p:tav tm="100000">
                          <p:val>
                            <p:strVal val="#ppt_w"/>
                          </p:val>
                        </p:tav>
                      </p:tavLst>
                    </p:anim>
                    <p:anim calcmode="lin" valueType="num">
                      <p:cBhvr>
                        <p:cTn dur="300" fill="hold"/>
                        <p:tgtEl>
                          <p:spTgt spid="85"/>
                        </p:tgtEl>
                        <p:attrNameLst>
                          <p:attrName>ppt_h</p:attrName>
                        </p:attrNameLst>
                      </p:cBhvr>
                      <p:tavLst>
                        <p:tav tm="0">
                          <p:val>
                            <p:fltVal val="0"/>
                          </p:val>
                        </p:tav>
                        <p:tav tm="100000">
                          <p:val>
                            <p:strVal val="#ppt_h"/>
                          </p:val>
                        </p:tav>
                      </p:tavLst>
                    </p:anim>
                    <p:animEffect transition="in" filter="fade">
                      <p:cBhvr>
                        <p:cTn dur="300"/>
                        <p:tgtEl>
                          <p:spTgt spid="85"/>
                        </p:tgtEl>
                      </p:cBhvr>
                    </p:animEffect>
                  </p:childTnLst>
                </p:cTn>
              </p:par>
            </p:tnLst>
          </p:tmpl>
        </p:tmplLst>
      </p:bldP>
      <p:bldP spid="86" grpId="0" build="p">
        <p:tmplLst>
          <p:tmpl lvl="1">
            <p:tnLst>
              <p:par>
                <p:cTn presetID="42" presetClass="entr" presetSubtype="0" fill="hold" nodeType="withEffect">
                  <p:stCondLst>
                    <p:cond delay="20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anim calcmode="lin" valueType="num">
                      <p:cBhvr>
                        <p:cTn dur="500" fill="hold"/>
                        <p:tgtEl>
                          <p:spTgt spid="86"/>
                        </p:tgtEl>
                        <p:attrNameLst>
                          <p:attrName>ppt_x</p:attrName>
                        </p:attrNameLst>
                      </p:cBhvr>
                      <p:tavLst>
                        <p:tav tm="0">
                          <p:val>
                            <p:strVal val="#ppt_x"/>
                          </p:val>
                        </p:tav>
                        <p:tav tm="100000">
                          <p:val>
                            <p:strVal val="#ppt_x"/>
                          </p:val>
                        </p:tav>
                      </p:tavLst>
                    </p:anim>
                    <p:anim calcmode="lin" valueType="num">
                      <p:cBhvr>
                        <p:cTn dur="500" fill="hold"/>
                        <p:tgtEl>
                          <p:spTgt spid="86"/>
                        </p:tgtEl>
                        <p:attrNameLst>
                          <p:attrName>ppt_y</p:attrName>
                        </p:attrNameLst>
                      </p:cBhvr>
                      <p:tavLst>
                        <p:tav tm="0">
                          <p:val>
                            <p:strVal val="#ppt_y+.1"/>
                          </p:val>
                        </p:tav>
                        <p:tav tm="100000">
                          <p:val>
                            <p:strVal val="#ppt_y"/>
                          </p:val>
                        </p:tav>
                      </p:tavLst>
                    </p:anim>
                  </p:childTnLst>
                </p:cTn>
              </p:par>
            </p:tnLst>
          </p:tmpl>
        </p:tmplLst>
      </p:bldP>
      <p:bldP spid="87" grpId="0" build="p">
        <p:tmplLst>
          <p:tmpl lvl="1">
            <p:tnLst>
              <p:par>
                <p:cTn presetID="10" presetClass="entr" presetSubtype="0" fill="hold" nodeType="withEffect">
                  <p:stCondLst>
                    <p:cond delay="80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Lst>
      </p:bldP>
      <p:bldP spid="88" grpId="0" animBg="1"/>
      <p:bldP spid="89" grpId="0" build="p">
        <p:tmplLst>
          <p:tmpl lvl="1">
            <p:tnLst>
              <p:par>
                <p:cTn presetID="53" presetClass="entr" presetSubtype="16" fill="hold" nodeType="afterEffect">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p:cTn dur="300" fill="hold"/>
                        <p:tgtEl>
                          <p:spTgt spid="89"/>
                        </p:tgtEl>
                        <p:attrNameLst>
                          <p:attrName>ppt_w</p:attrName>
                        </p:attrNameLst>
                      </p:cBhvr>
                      <p:tavLst>
                        <p:tav tm="0">
                          <p:val>
                            <p:fltVal val="0"/>
                          </p:val>
                        </p:tav>
                        <p:tav tm="100000">
                          <p:val>
                            <p:strVal val="#ppt_w"/>
                          </p:val>
                        </p:tav>
                      </p:tavLst>
                    </p:anim>
                    <p:anim calcmode="lin" valueType="num">
                      <p:cBhvr>
                        <p:cTn dur="300" fill="hold"/>
                        <p:tgtEl>
                          <p:spTgt spid="89"/>
                        </p:tgtEl>
                        <p:attrNameLst>
                          <p:attrName>ppt_h</p:attrName>
                        </p:attrNameLst>
                      </p:cBhvr>
                      <p:tavLst>
                        <p:tav tm="0">
                          <p:val>
                            <p:fltVal val="0"/>
                          </p:val>
                        </p:tav>
                        <p:tav tm="100000">
                          <p:val>
                            <p:strVal val="#ppt_h"/>
                          </p:val>
                        </p:tav>
                      </p:tavLst>
                    </p:anim>
                    <p:animEffect transition="in" filter="fade">
                      <p:cBhvr>
                        <p:cTn dur="300"/>
                        <p:tgtEl>
                          <p:spTgt spid="89"/>
                        </p:tgtEl>
                      </p:cBhvr>
                    </p:animEffect>
                  </p:childTnLst>
                </p:cTn>
              </p:par>
            </p:tnLst>
          </p:tmpl>
        </p:tmplLst>
      </p:bldP>
      <p:bldP spid="90" grpId="0" build="p">
        <p:tmplLst>
          <p:tmpl lvl="1">
            <p:tnLst>
              <p:par>
                <p:cTn presetID="42" presetClass="entr" presetSubtype="0" fill="hold" nodeType="withEffect">
                  <p:stCondLst>
                    <p:cond delay="20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anim calcmode="lin" valueType="num">
                      <p:cBhvr>
                        <p:cTn dur="500" fill="hold"/>
                        <p:tgtEl>
                          <p:spTgt spid="90"/>
                        </p:tgtEl>
                        <p:attrNameLst>
                          <p:attrName>ppt_x</p:attrName>
                        </p:attrNameLst>
                      </p:cBhvr>
                      <p:tavLst>
                        <p:tav tm="0">
                          <p:val>
                            <p:strVal val="#ppt_x"/>
                          </p:val>
                        </p:tav>
                        <p:tav tm="100000">
                          <p:val>
                            <p:strVal val="#ppt_x"/>
                          </p:val>
                        </p:tav>
                      </p:tavLst>
                    </p:anim>
                    <p:anim calcmode="lin" valueType="num">
                      <p:cBhvr>
                        <p:cTn dur="500" fill="hold"/>
                        <p:tgtEl>
                          <p:spTgt spid="90"/>
                        </p:tgtEl>
                        <p:attrNameLst>
                          <p:attrName>ppt_y</p:attrName>
                        </p:attrNameLst>
                      </p:cBhvr>
                      <p:tavLst>
                        <p:tav tm="0">
                          <p:val>
                            <p:strVal val="#ppt_y+.1"/>
                          </p:val>
                        </p:tav>
                        <p:tav tm="100000">
                          <p:val>
                            <p:strVal val="#ppt_y"/>
                          </p:val>
                        </p:tav>
                      </p:tavLst>
                    </p:anim>
                  </p:childTnLst>
                </p:cTn>
              </p:par>
            </p:tnLst>
          </p:tmpl>
        </p:tmplLst>
      </p:bldP>
      <p:bldP spid="91" grpId="0" build="p">
        <p:tmplLst>
          <p:tmpl lvl="1">
            <p:tnLst>
              <p:par>
                <p:cTn presetID="10" presetClass="entr" presetSubtype="0" fill="hold" nodeType="withEffect">
                  <p:stCondLst>
                    <p:cond delay="80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400"/>
                        <p:tgtEl>
                          <p:spTgt spid="29"/>
                        </p:tgtEl>
                      </p:cBhvr>
                    </p:animEffect>
                    <p:anim calcmode="lin" valueType="num">
                      <p:cBhvr>
                        <p:cTn dur="400" fill="hold"/>
                        <p:tgtEl>
                          <p:spTgt spid="29"/>
                        </p:tgtEl>
                        <p:attrNameLst>
                          <p:attrName>ppt_x</p:attrName>
                        </p:attrNameLst>
                      </p:cBhvr>
                      <p:tavLst>
                        <p:tav tm="0">
                          <p:val>
                            <p:strVal val="#ppt_x"/>
                          </p:val>
                        </p:tav>
                        <p:tav tm="100000">
                          <p:val>
                            <p:strVal val="#ppt_x"/>
                          </p:val>
                        </p:tav>
                      </p:tavLst>
                    </p:anim>
                    <p:anim calcmode="lin" valueType="num">
                      <p:cBhvr>
                        <p:cTn dur="4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400"/>
                        <p:tgtEl>
                          <p:spTgt spid="30"/>
                        </p:tgtEl>
                      </p:cBhvr>
                    </p:animEffect>
                    <p:anim calcmode="lin" valueType="num">
                      <p:cBhvr>
                        <p:cTn dur="400" fill="hold"/>
                        <p:tgtEl>
                          <p:spTgt spid="30"/>
                        </p:tgtEl>
                        <p:attrNameLst>
                          <p:attrName>ppt_x</p:attrName>
                        </p:attrNameLst>
                      </p:cBhvr>
                      <p:tavLst>
                        <p:tav tm="0">
                          <p:val>
                            <p:strVal val="#ppt_x"/>
                          </p:val>
                        </p:tav>
                        <p:tav tm="100000">
                          <p:val>
                            <p:strVal val="#ppt_x"/>
                          </p:val>
                        </p:tav>
                      </p:tavLst>
                    </p:anim>
                    <p:anim calcmode="lin" valueType="num">
                      <p:cBhvr>
                        <p:cTn dur="4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42" presetClass="entr" presetSubtype="0"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fade">
                      <p:cBhvr>
                        <p:cTn dur="400"/>
                        <p:tgtEl>
                          <p:spTgt spid="31"/>
                        </p:tgtEl>
                      </p:cBhvr>
                    </p:animEffect>
                    <p:anim calcmode="lin" valueType="num">
                      <p:cBhvr>
                        <p:cTn dur="400" fill="hold"/>
                        <p:tgtEl>
                          <p:spTgt spid="31"/>
                        </p:tgtEl>
                        <p:attrNameLst>
                          <p:attrName>ppt_x</p:attrName>
                        </p:attrNameLst>
                      </p:cBhvr>
                      <p:tavLst>
                        <p:tav tm="0">
                          <p:val>
                            <p:strVal val="#ppt_x"/>
                          </p:val>
                        </p:tav>
                        <p:tav tm="100000">
                          <p:val>
                            <p:strVal val="#ppt_x"/>
                          </p:val>
                        </p:tav>
                      </p:tavLst>
                    </p:anim>
                    <p:anim calcmode="lin" valueType="num">
                      <p:cBhvr>
                        <p:cTn dur="40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400"/>
                        <p:tgtEl>
                          <p:spTgt spid="32"/>
                        </p:tgtEl>
                      </p:cBhvr>
                    </p:animEffect>
                    <p:anim calcmode="lin" valueType="num">
                      <p:cBhvr>
                        <p:cTn dur="400" fill="hold"/>
                        <p:tgtEl>
                          <p:spTgt spid="32"/>
                        </p:tgtEl>
                        <p:attrNameLst>
                          <p:attrName>ppt_x</p:attrName>
                        </p:attrNameLst>
                      </p:cBhvr>
                      <p:tavLst>
                        <p:tav tm="0">
                          <p:val>
                            <p:strVal val="#ppt_x"/>
                          </p:val>
                        </p:tav>
                        <p:tav tm="100000">
                          <p:val>
                            <p:strVal val="#ppt_x"/>
                          </p:val>
                        </p:tav>
                      </p:tavLst>
                    </p:anim>
                    <p:anim calcmode="lin" valueType="num">
                      <p:cBhvr>
                        <p:cTn dur="400" fill="hold"/>
                        <p:tgtEl>
                          <p:spTgt spid="32"/>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42" presetClass="entr" presetSubtype="0"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Effect transition="in" filter="fade">
                      <p:cBhvr>
                        <p:cTn dur="400"/>
                        <p:tgtEl>
                          <p:spTgt spid="33"/>
                        </p:tgtEl>
                      </p:cBhvr>
                    </p:animEffect>
                    <p:anim calcmode="lin" valueType="num">
                      <p:cBhvr>
                        <p:cTn dur="400" fill="hold"/>
                        <p:tgtEl>
                          <p:spTgt spid="33"/>
                        </p:tgtEl>
                        <p:attrNameLst>
                          <p:attrName>ppt_x</p:attrName>
                        </p:attrNameLst>
                      </p:cBhvr>
                      <p:tavLst>
                        <p:tav tm="0">
                          <p:val>
                            <p:strVal val="#ppt_x"/>
                          </p:val>
                        </p:tav>
                        <p:tav tm="100000">
                          <p:val>
                            <p:strVal val="#ppt_x"/>
                          </p:val>
                        </p:tav>
                      </p:tavLst>
                    </p:anim>
                    <p:anim calcmode="lin" valueType="num">
                      <p:cBhvr>
                        <p:cTn dur="400" fill="hold"/>
                        <p:tgtEl>
                          <p:spTgt spid="33"/>
                        </p:tgtEl>
                        <p:attrNameLst>
                          <p:attrName>ppt_y</p:attrName>
                        </p:attrNameLst>
                      </p:cBhvr>
                      <p:tavLst>
                        <p:tav tm="0">
                          <p:val>
                            <p:strVal val="#ppt_y+.1"/>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5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userDrawn="1"/>
        </p:nvSpPr>
        <p:spPr>
          <a:xfrm>
            <a:off x="8680453" y="270483"/>
            <a:ext cx="274638" cy="237193"/>
          </a:xfrm>
          <a:prstGeom prst="roundRect">
            <a:avLst>
              <a:gd name="adj" fmla="val 2173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5057" tIns="47529" rIns="95057" bIns="47529" rtlCol="0" anchor="ctr"/>
          <a:lstStyle/>
          <a:p>
            <a:pPr algn="ctr"/>
            <a:endParaRPr lang="en-US" dirty="0">
              <a:solidFill>
                <a:srgbClr val="7F7F7F"/>
              </a:solidFill>
            </a:endParaRPr>
          </a:p>
        </p:txBody>
      </p:sp>
      <p:sp>
        <p:nvSpPr>
          <p:cNvPr id="3" name="TextBox 2"/>
          <p:cNvSpPr txBox="1"/>
          <p:nvPr userDrawn="1"/>
        </p:nvSpPr>
        <p:spPr>
          <a:xfrm flipH="1">
            <a:off x="8744211" y="263429"/>
            <a:ext cx="145790" cy="244248"/>
          </a:xfrm>
          <a:prstGeom prst="rect">
            <a:avLst/>
          </a:prstGeom>
          <a:noFill/>
        </p:spPr>
        <p:txBody>
          <a:bodyPr wrap="none" lIns="0" tIns="0" rIns="0" bIns="0" rtlCol="0" anchor="ctr" anchorCtr="1">
            <a:normAutofit/>
          </a:bodyPr>
          <a:lstStyle/>
          <a:p>
            <a:pPr algn="ctr">
              <a:lnSpc>
                <a:spcPct val="100000"/>
              </a:lnSpc>
            </a:pPr>
            <a:fld id="{FCEE2C88-6C8F-484D-AF69-578F576B1F44}" type="slidenum">
              <a:rPr lang="en-US" sz="900" smtClean="0">
                <a:solidFill>
                  <a:schemeClr val="bg1"/>
                </a:solidFill>
                <a:latin typeface="Arial"/>
                <a:cs typeface="Arial"/>
              </a:rPr>
              <a:pPr algn="ctr">
                <a:lnSpc>
                  <a:spcPct val="100000"/>
                </a:lnSpc>
              </a:pPr>
              <a:t>‹#›</a:t>
            </a:fld>
            <a:endParaRPr lang="en-US" sz="900" dirty="0">
              <a:solidFill>
                <a:schemeClr val="bg1"/>
              </a:solidFill>
              <a:latin typeface="Arial"/>
              <a:cs typeface="Arial"/>
            </a:endParaRPr>
          </a:p>
        </p:txBody>
      </p:sp>
    </p:spTree>
    <p:extLst>
      <p:ext uri="{BB962C8B-B14F-4D97-AF65-F5344CB8AC3E}">
        <p14:creationId xmlns:p14="http://schemas.microsoft.com/office/powerpoint/2010/main" val="36314996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5" r:id="rId4"/>
    <p:sldLayoutId id="2147483690" r:id="rId5"/>
    <p:sldLayoutId id="2147483696" r:id="rId6"/>
    <p:sldLayoutId id="2147483697" r:id="rId7"/>
    <p:sldLayoutId id="2147483698" r:id="rId8"/>
    <p:sldLayoutId id="2147483699" r:id="rId9"/>
    <p:sldLayoutId id="2147483700" r:id="rId10"/>
    <p:sldLayoutId id="2147483708" r:id="rId11"/>
    <p:sldLayoutId id="2147483709" r:id="rId12"/>
    <p:sldLayoutId id="2147483717" r:id="rId13"/>
    <p:sldLayoutId id="2147483683" r:id="rId14"/>
    <p:sldLayoutId id="2147483691" r:id="rId15"/>
    <p:sldLayoutId id="2147483692" r:id="rId16"/>
    <p:sldLayoutId id="2147483693" r:id="rId17"/>
    <p:sldLayoutId id="2147483694" r:id="rId18"/>
    <p:sldLayoutId id="2147483671" r:id="rId19"/>
    <p:sldLayoutId id="2147483701" r:id="rId20"/>
    <p:sldLayoutId id="2147483714" r:id="rId21"/>
    <p:sldLayoutId id="2147483715" r:id="rId22"/>
    <p:sldLayoutId id="2147483722" r:id="rId23"/>
    <p:sldLayoutId id="2147483725" r:id="rId24"/>
    <p:sldLayoutId id="2147483726" r:id="rId25"/>
    <p:sldLayoutId id="2147483727" r:id="rId26"/>
    <p:sldLayoutId id="2147483728" r:id="rId27"/>
    <p:sldLayoutId id="2147483729" r:id="rId28"/>
    <p:sldLayoutId id="2147483730" r:id="rId29"/>
    <p:sldLayoutId id="2147483707" r:id="rId30"/>
    <p:sldLayoutId id="2147483702" r:id="rId31"/>
    <p:sldLayoutId id="2147483718" r:id="rId32"/>
    <p:sldLayoutId id="2147483703" r:id="rId33"/>
    <p:sldLayoutId id="2147483704" r:id="rId34"/>
    <p:sldLayoutId id="2147483705" r:id="rId35"/>
    <p:sldLayoutId id="2147483716" r:id="rId36"/>
    <p:sldLayoutId id="2147483719" r:id="rId37"/>
    <p:sldLayoutId id="2147483713" r:id="rId38"/>
    <p:sldLayoutId id="2147483712" r:id="rId39"/>
    <p:sldLayoutId id="2147483706" r:id="rId40"/>
    <p:sldLayoutId id="2147483710" r:id="rId41"/>
    <p:sldLayoutId id="2147483711" r:id="rId42"/>
    <p:sldLayoutId id="2147483720" r:id="rId43"/>
    <p:sldLayoutId id="2147483721" r:id="rId44"/>
    <p:sldLayoutId id="2147483723" r:id="rId45"/>
    <p:sldLayoutId id="2147483724" r:id="rId46"/>
    <p:sldLayoutId id="2147483686" r:id="rId47"/>
    <p:sldLayoutId id="2147483684" r:id="rId48"/>
    <p:sldLayoutId id="2147483685" r:id="rId4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hf hdr="0" ftr="0" dt="0"/>
  <p:txStyles>
    <p:titleStyle>
      <a:lvl1pPr algn="ctr" defTabSz="405037" rtl="0" eaLnBrk="1" latinLnBrk="0" hangingPunct="1">
        <a:spcBef>
          <a:spcPct val="0"/>
        </a:spcBef>
        <a:buNone/>
        <a:defRPr sz="3900" kern="1200">
          <a:solidFill>
            <a:schemeClr val="tx1"/>
          </a:solidFill>
          <a:latin typeface="+mj-lt"/>
          <a:ea typeface="+mj-ea"/>
          <a:cs typeface="+mj-cs"/>
        </a:defRPr>
      </a:lvl1pPr>
    </p:titleStyle>
    <p:bodyStyle>
      <a:lvl1pPr marL="303777" indent="-303777" algn="l" defTabSz="405037" rtl="0" eaLnBrk="1" latinLnBrk="0" hangingPunct="1">
        <a:spcBef>
          <a:spcPct val="20000"/>
        </a:spcBef>
        <a:buFont typeface="Arial"/>
        <a:buChar char="•"/>
        <a:defRPr sz="2800" kern="1200">
          <a:solidFill>
            <a:schemeClr val="tx1"/>
          </a:solidFill>
          <a:latin typeface="+mn-lt"/>
          <a:ea typeface="+mn-ea"/>
          <a:cs typeface="+mn-cs"/>
        </a:defRPr>
      </a:lvl1pPr>
      <a:lvl2pPr marL="658184" indent="-253147" algn="l" defTabSz="405037" rtl="0" eaLnBrk="1" latinLnBrk="0" hangingPunct="1">
        <a:spcBef>
          <a:spcPct val="20000"/>
        </a:spcBef>
        <a:buFont typeface="Arial"/>
        <a:buChar char="–"/>
        <a:defRPr sz="2500" kern="1200">
          <a:solidFill>
            <a:schemeClr val="tx1"/>
          </a:solidFill>
          <a:latin typeface="+mn-lt"/>
          <a:ea typeface="+mn-ea"/>
          <a:cs typeface="+mn-cs"/>
        </a:defRPr>
      </a:lvl2pPr>
      <a:lvl3pPr marL="1012591" indent="-202518" algn="l" defTabSz="405037" rtl="0" eaLnBrk="1" latinLnBrk="0" hangingPunct="1">
        <a:spcBef>
          <a:spcPct val="20000"/>
        </a:spcBef>
        <a:buFont typeface="Arial"/>
        <a:buChar char="•"/>
        <a:defRPr sz="2100" kern="1200">
          <a:solidFill>
            <a:schemeClr val="tx1"/>
          </a:solidFill>
          <a:latin typeface="+mn-lt"/>
          <a:ea typeface="+mn-ea"/>
          <a:cs typeface="+mn-cs"/>
        </a:defRPr>
      </a:lvl3pPr>
      <a:lvl4pPr marL="1417626" indent="-202518" algn="l" defTabSz="405037" rtl="0" eaLnBrk="1" latinLnBrk="0" hangingPunct="1">
        <a:spcBef>
          <a:spcPct val="20000"/>
        </a:spcBef>
        <a:buFont typeface="Arial"/>
        <a:buChar char="–"/>
        <a:defRPr sz="1800" kern="1200">
          <a:solidFill>
            <a:schemeClr val="tx1"/>
          </a:solidFill>
          <a:latin typeface="+mn-lt"/>
          <a:ea typeface="+mn-ea"/>
          <a:cs typeface="+mn-cs"/>
        </a:defRPr>
      </a:lvl4pPr>
      <a:lvl5pPr marL="1822662" indent="-202518" algn="l" defTabSz="405037" rtl="0" eaLnBrk="1" latinLnBrk="0" hangingPunct="1">
        <a:spcBef>
          <a:spcPct val="20000"/>
        </a:spcBef>
        <a:buFont typeface="Arial"/>
        <a:buChar char="»"/>
        <a:defRPr sz="1800" kern="1200">
          <a:solidFill>
            <a:schemeClr val="tx1"/>
          </a:solidFill>
          <a:latin typeface="+mn-lt"/>
          <a:ea typeface="+mn-ea"/>
          <a:cs typeface="+mn-cs"/>
        </a:defRPr>
      </a:lvl5pPr>
      <a:lvl6pPr marL="2227698" indent="-202518" algn="l" defTabSz="405037" rtl="0" eaLnBrk="1" latinLnBrk="0" hangingPunct="1">
        <a:spcBef>
          <a:spcPct val="20000"/>
        </a:spcBef>
        <a:buFont typeface="Arial"/>
        <a:buChar char="•"/>
        <a:defRPr sz="1800" kern="1200">
          <a:solidFill>
            <a:schemeClr val="tx1"/>
          </a:solidFill>
          <a:latin typeface="+mn-lt"/>
          <a:ea typeface="+mn-ea"/>
          <a:cs typeface="+mn-cs"/>
        </a:defRPr>
      </a:lvl6pPr>
      <a:lvl7pPr marL="2632735" indent="-202518" algn="l" defTabSz="405037" rtl="0" eaLnBrk="1" latinLnBrk="0" hangingPunct="1">
        <a:spcBef>
          <a:spcPct val="20000"/>
        </a:spcBef>
        <a:buFont typeface="Arial"/>
        <a:buChar char="•"/>
        <a:defRPr sz="1800" kern="1200">
          <a:solidFill>
            <a:schemeClr val="tx1"/>
          </a:solidFill>
          <a:latin typeface="+mn-lt"/>
          <a:ea typeface="+mn-ea"/>
          <a:cs typeface="+mn-cs"/>
        </a:defRPr>
      </a:lvl7pPr>
      <a:lvl8pPr marL="3037771" indent="-202518" algn="l" defTabSz="405037" rtl="0" eaLnBrk="1" latinLnBrk="0" hangingPunct="1">
        <a:spcBef>
          <a:spcPct val="20000"/>
        </a:spcBef>
        <a:buFont typeface="Arial"/>
        <a:buChar char="•"/>
        <a:defRPr sz="1800" kern="1200">
          <a:solidFill>
            <a:schemeClr val="tx1"/>
          </a:solidFill>
          <a:latin typeface="+mn-lt"/>
          <a:ea typeface="+mn-ea"/>
          <a:cs typeface="+mn-cs"/>
        </a:defRPr>
      </a:lvl8pPr>
      <a:lvl9pPr marL="3442807" indent="-202518" algn="l" defTabSz="405037"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5037" rtl="0" eaLnBrk="1" latinLnBrk="0" hangingPunct="1">
        <a:defRPr sz="1600" kern="1200">
          <a:solidFill>
            <a:schemeClr val="tx1"/>
          </a:solidFill>
          <a:latin typeface="+mn-lt"/>
          <a:ea typeface="+mn-ea"/>
          <a:cs typeface="+mn-cs"/>
        </a:defRPr>
      </a:lvl1pPr>
      <a:lvl2pPr marL="405037" algn="l" defTabSz="405037" rtl="0" eaLnBrk="1" latinLnBrk="0" hangingPunct="1">
        <a:defRPr sz="1600" kern="1200">
          <a:solidFill>
            <a:schemeClr val="tx1"/>
          </a:solidFill>
          <a:latin typeface="+mn-lt"/>
          <a:ea typeface="+mn-ea"/>
          <a:cs typeface="+mn-cs"/>
        </a:defRPr>
      </a:lvl2pPr>
      <a:lvl3pPr marL="810073" algn="l" defTabSz="405037" rtl="0" eaLnBrk="1" latinLnBrk="0" hangingPunct="1">
        <a:defRPr sz="1600" kern="1200">
          <a:solidFill>
            <a:schemeClr val="tx1"/>
          </a:solidFill>
          <a:latin typeface="+mn-lt"/>
          <a:ea typeface="+mn-ea"/>
          <a:cs typeface="+mn-cs"/>
        </a:defRPr>
      </a:lvl3pPr>
      <a:lvl4pPr marL="1215109" algn="l" defTabSz="405037" rtl="0" eaLnBrk="1" latinLnBrk="0" hangingPunct="1">
        <a:defRPr sz="1600" kern="1200">
          <a:solidFill>
            <a:schemeClr val="tx1"/>
          </a:solidFill>
          <a:latin typeface="+mn-lt"/>
          <a:ea typeface="+mn-ea"/>
          <a:cs typeface="+mn-cs"/>
        </a:defRPr>
      </a:lvl4pPr>
      <a:lvl5pPr marL="1620144" algn="l" defTabSz="405037" rtl="0" eaLnBrk="1" latinLnBrk="0" hangingPunct="1">
        <a:defRPr sz="1600" kern="1200">
          <a:solidFill>
            <a:schemeClr val="tx1"/>
          </a:solidFill>
          <a:latin typeface="+mn-lt"/>
          <a:ea typeface="+mn-ea"/>
          <a:cs typeface="+mn-cs"/>
        </a:defRPr>
      </a:lvl5pPr>
      <a:lvl6pPr marL="2025180" algn="l" defTabSz="405037" rtl="0" eaLnBrk="1" latinLnBrk="0" hangingPunct="1">
        <a:defRPr sz="1600" kern="1200">
          <a:solidFill>
            <a:schemeClr val="tx1"/>
          </a:solidFill>
          <a:latin typeface="+mn-lt"/>
          <a:ea typeface="+mn-ea"/>
          <a:cs typeface="+mn-cs"/>
        </a:defRPr>
      </a:lvl6pPr>
      <a:lvl7pPr marL="2430216" algn="l" defTabSz="405037" rtl="0" eaLnBrk="1" latinLnBrk="0" hangingPunct="1">
        <a:defRPr sz="1600" kern="1200">
          <a:solidFill>
            <a:schemeClr val="tx1"/>
          </a:solidFill>
          <a:latin typeface="+mn-lt"/>
          <a:ea typeface="+mn-ea"/>
          <a:cs typeface="+mn-cs"/>
        </a:defRPr>
      </a:lvl7pPr>
      <a:lvl8pPr marL="2835253" algn="l" defTabSz="405037" rtl="0" eaLnBrk="1" latinLnBrk="0" hangingPunct="1">
        <a:defRPr sz="1600" kern="1200">
          <a:solidFill>
            <a:schemeClr val="tx1"/>
          </a:solidFill>
          <a:latin typeface="+mn-lt"/>
          <a:ea typeface="+mn-ea"/>
          <a:cs typeface="+mn-cs"/>
        </a:defRPr>
      </a:lvl8pPr>
      <a:lvl9pPr marL="3240289" algn="l" defTabSz="40503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0.jpg"/><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5.jp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jp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10.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tr-TR" dirty="0"/>
              <a:t>HOŞGELDİNİZ!</a:t>
            </a:r>
            <a:endParaRPr lang="en-US" dirty="0"/>
          </a:p>
        </p:txBody>
      </p:sp>
      <p:sp>
        <p:nvSpPr>
          <p:cNvPr id="5" name="Freeform 4"/>
          <p:cNvSpPr/>
          <p:nvPr/>
        </p:nvSpPr>
        <p:spPr>
          <a:xfrm rot="19844272">
            <a:off x="4929773" y="1746456"/>
            <a:ext cx="4951588" cy="2398829"/>
          </a:xfrm>
          <a:custGeom>
            <a:avLst/>
            <a:gdLst>
              <a:gd name="connsiteX0" fmla="*/ 4436533 w 4436533"/>
              <a:gd name="connsiteY0" fmla="*/ 164697 h 1756908"/>
              <a:gd name="connsiteX1" fmla="*/ 2302933 w 4436533"/>
              <a:gd name="connsiteY1" fmla="*/ 350964 h 1756908"/>
              <a:gd name="connsiteX2" fmla="*/ 3132667 w 4436533"/>
              <a:gd name="connsiteY2" fmla="*/ 1756430 h 1756908"/>
              <a:gd name="connsiteX3" fmla="*/ 3623733 w 4436533"/>
              <a:gd name="connsiteY3" fmla="*/ 503364 h 1756908"/>
              <a:gd name="connsiteX4" fmla="*/ 1405467 w 4436533"/>
              <a:gd name="connsiteY4" fmla="*/ 46164 h 1756908"/>
              <a:gd name="connsiteX5" fmla="*/ 0 w 4436533"/>
              <a:gd name="connsiteY5" fmla="*/ 1536297 h 1756908"/>
              <a:gd name="connsiteX0" fmla="*/ 4436533 w 4436533"/>
              <a:gd name="connsiteY0" fmla="*/ 260722 h 1853405"/>
              <a:gd name="connsiteX1" fmla="*/ 2302933 w 4436533"/>
              <a:gd name="connsiteY1" fmla="*/ 446989 h 1853405"/>
              <a:gd name="connsiteX2" fmla="*/ 3132667 w 4436533"/>
              <a:gd name="connsiteY2" fmla="*/ 1852455 h 1853405"/>
              <a:gd name="connsiteX3" fmla="*/ 3623733 w 4436533"/>
              <a:gd name="connsiteY3" fmla="*/ 599389 h 1853405"/>
              <a:gd name="connsiteX4" fmla="*/ 1405467 w 4436533"/>
              <a:gd name="connsiteY4" fmla="*/ 142189 h 1853405"/>
              <a:gd name="connsiteX5" fmla="*/ 0 w 4436533"/>
              <a:gd name="connsiteY5" fmla="*/ 1632322 h 1853405"/>
              <a:gd name="connsiteX0" fmla="*/ 4436533 w 4436533"/>
              <a:gd name="connsiteY0" fmla="*/ 260722 h 1852567"/>
              <a:gd name="connsiteX1" fmla="*/ 2302933 w 4436533"/>
              <a:gd name="connsiteY1" fmla="*/ 446989 h 1852567"/>
              <a:gd name="connsiteX2" fmla="*/ 3132667 w 4436533"/>
              <a:gd name="connsiteY2" fmla="*/ 1852455 h 1852567"/>
              <a:gd name="connsiteX3" fmla="*/ 3623733 w 4436533"/>
              <a:gd name="connsiteY3" fmla="*/ 599389 h 1852567"/>
              <a:gd name="connsiteX4" fmla="*/ 1405467 w 4436533"/>
              <a:gd name="connsiteY4" fmla="*/ 142189 h 1852567"/>
              <a:gd name="connsiteX5" fmla="*/ 0 w 4436533"/>
              <a:gd name="connsiteY5" fmla="*/ 1632322 h 1852567"/>
              <a:gd name="connsiteX0" fmla="*/ 4436533 w 4436533"/>
              <a:gd name="connsiteY0" fmla="*/ 260722 h 1852461"/>
              <a:gd name="connsiteX1" fmla="*/ 2540000 w 4436533"/>
              <a:gd name="connsiteY1" fmla="*/ 616323 h 1852461"/>
              <a:gd name="connsiteX2" fmla="*/ 3132667 w 4436533"/>
              <a:gd name="connsiteY2" fmla="*/ 1852455 h 1852461"/>
              <a:gd name="connsiteX3" fmla="*/ 3623733 w 4436533"/>
              <a:gd name="connsiteY3" fmla="*/ 599389 h 1852461"/>
              <a:gd name="connsiteX4" fmla="*/ 1405467 w 4436533"/>
              <a:gd name="connsiteY4" fmla="*/ 142189 h 1852461"/>
              <a:gd name="connsiteX5" fmla="*/ 0 w 4436533"/>
              <a:gd name="connsiteY5" fmla="*/ 1632322 h 1852461"/>
              <a:gd name="connsiteX0" fmla="*/ 4436533 w 4436533"/>
              <a:gd name="connsiteY0" fmla="*/ 260722 h 1852464"/>
              <a:gd name="connsiteX1" fmla="*/ 2540000 w 4436533"/>
              <a:gd name="connsiteY1" fmla="*/ 616323 h 1852464"/>
              <a:gd name="connsiteX2" fmla="*/ 3132667 w 4436533"/>
              <a:gd name="connsiteY2" fmla="*/ 1852455 h 1852464"/>
              <a:gd name="connsiteX3" fmla="*/ 3623733 w 4436533"/>
              <a:gd name="connsiteY3" fmla="*/ 599389 h 1852464"/>
              <a:gd name="connsiteX4" fmla="*/ 1405467 w 4436533"/>
              <a:gd name="connsiteY4" fmla="*/ 142189 h 1852464"/>
              <a:gd name="connsiteX5" fmla="*/ 0 w 4436533"/>
              <a:gd name="connsiteY5" fmla="*/ 1632322 h 1852464"/>
              <a:gd name="connsiteX0" fmla="*/ 4436533 w 4436533"/>
              <a:gd name="connsiteY0" fmla="*/ 160324 h 1531924"/>
              <a:gd name="connsiteX1" fmla="*/ 2540000 w 4436533"/>
              <a:gd name="connsiteY1" fmla="*/ 515925 h 1531924"/>
              <a:gd name="connsiteX2" fmla="*/ 2997200 w 4436533"/>
              <a:gd name="connsiteY2" fmla="*/ 1413391 h 1531924"/>
              <a:gd name="connsiteX3" fmla="*/ 3623733 w 4436533"/>
              <a:gd name="connsiteY3" fmla="*/ 498991 h 1531924"/>
              <a:gd name="connsiteX4" fmla="*/ 1405467 w 4436533"/>
              <a:gd name="connsiteY4" fmla="*/ 41791 h 1531924"/>
              <a:gd name="connsiteX5" fmla="*/ 0 w 4436533"/>
              <a:gd name="connsiteY5" fmla="*/ 1531924 h 1531924"/>
              <a:gd name="connsiteX0" fmla="*/ 4436533 w 4436533"/>
              <a:gd name="connsiteY0" fmla="*/ 160324 h 1531924"/>
              <a:gd name="connsiteX1" fmla="*/ 2540000 w 4436533"/>
              <a:gd name="connsiteY1" fmla="*/ 515925 h 1531924"/>
              <a:gd name="connsiteX2" fmla="*/ 2997200 w 4436533"/>
              <a:gd name="connsiteY2" fmla="*/ 1413391 h 1531924"/>
              <a:gd name="connsiteX3" fmla="*/ 3623733 w 4436533"/>
              <a:gd name="connsiteY3" fmla="*/ 498991 h 1531924"/>
              <a:gd name="connsiteX4" fmla="*/ 1405467 w 4436533"/>
              <a:gd name="connsiteY4" fmla="*/ 41791 h 1531924"/>
              <a:gd name="connsiteX5" fmla="*/ 0 w 4436533"/>
              <a:gd name="connsiteY5" fmla="*/ 1531924 h 1531924"/>
              <a:gd name="connsiteX0" fmla="*/ 3031066 w 3031066"/>
              <a:gd name="connsiteY0" fmla="*/ 160324 h 1419470"/>
              <a:gd name="connsiteX1" fmla="*/ 1134533 w 3031066"/>
              <a:gd name="connsiteY1" fmla="*/ 515925 h 1419470"/>
              <a:gd name="connsiteX2" fmla="*/ 1591733 w 3031066"/>
              <a:gd name="connsiteY2" fmla="*/ 1413391 h 1419470"/>
              <a:gd name="connsiteX3" fmla="*/ 2218266 w 3031066"/>
              <a:gd name="connsiteY3" fmla="*/ 498991 h 1419470"/>
              <a:gd name="connsiteX4" fmla="*/ 0 w 3031066"/>
              <a:gd name="connsiteY4" fmla="*/ 41791 h 1419470"/>
              <a:gd name="connsiteX0" fmla="*/ 4199466 w 4199466"/>
              <a:gd name="connsiteY0" fmla="*/ 5331 h 1264150"/>
              <a:gd name="connsiteX1" fmla="*/ 2302933 w 4199466"/>
              <a:gd name="connsiteY1" fmla="*/ 360932 h 1264150"/>
              <a:gd name="connsiteX2" fmla="*/ 2760133 w 4199466"/>
              <a:gd name="connsiteY2" fmla="*/ 1258398 h 1264150"/>
              <a:gd name="connsiteX3" fmla="*/ 3386666 w 4199466"/>
              <a:gd name="connsiteY3" fmla="*/ 343998 h 1264150"/>
              <a:gd name="connsiteX4" fmla="*/ 0 w 4199466"/>
              <a:gd name="connsiteY4" fmla="*/ 174664 h 1264150"/>
              <a:gd name="connsiteX0" fmla="*/ 4199466 w 4199466"/>
              <a:gd name="connsiteY0" fmla="*/ 272347 h 1531166"/>
              <a:gd name="connsiteX1" fmla="*/ 2302933 w 4199466"/>
              <a:gd name="connsiteY1" fmla="*/ 627948 h 1531166"/>
              <a:gd name="connsiteX2" fmla="*/ 2760133 w 4199466"/>
              <a:gd name="connsiteY2" fmla="*/ 1525414 h 1531166"/>
              <a:gd name="connsiteX3" fmla="*/ 3386666 w 4199466"/>
              <a:gd name="connsiteY3" fmla="*/ 611014 h 1531166"/>
              <a:gd name="connsiteX4" fmla="*/ 0 w 4199466"/>
              <a:gd name="connsiteY4" fmla="*/ 441680 h 1531166"/>
              <a:gd name="connsiteX0" fmla="*/ 4199466 w 4199466"/>
              <a:gd name="connsiteY0" fmla="*/ 340911 h 1602433"/>
              <a:gd name="connsiteX1" fmla="*/ 2302933 w 4199466"/>
              <a:gd name="connsiteY1" fmla="*/ 696512 h 1602433"/>
              <a:gd name="connsiteX2" fmla="*/ 2760133 w 4199466"/>
              <a:gd name="connsiteY2" fmla="*/ 1593978 h 1602433"/>
              <a:gd name="connsiteX3" fmla="*/ 3386666 w 4199466"/>
              <a:gd name="connsiteY3" fmla="*/ 679578 h 1602433"/>
              <a:gd name="connsiteX4" fmla="*/ 0 w 4199466"/>
              <a:gd name="connsiteY4" fmla="*/ 510244 h 1602433"/>
              <a:gd name="connsiteX0" fmla="*/ 4199466 w 4199466"/>
              <a:gd name="connsiteY0" fmla="*/ 320417 h 1573620"/>
              <a:gd name="connsiteX1" fmla="*/ 2302933 w 4199466"/>
              <a:gd name="connsiteY1" fmla="*/ 676018 h 1573620"/>
              <a:gd name="connsiteX2" fmla="*/ 2760133 w 4199466"/>
              <a:gd name="connsiteY2" fmla="*/ 1573484 h 1573620"/>
              <a:gd name="connsiteX3" fmla="*/ 3183466 w 4199466"/>
              <a:gd name="connsiteY3" fmla="*/ 726817 h 1573620"/>
              <a:gd name="connsiteX4" fmla="*/ 0 w 4199466"/>
              <a:gd name="connsiteY4" fmla="*/ 489750 h 1573620"/>
              <a:gd name="connsiteX0" fmla="*/ 4199466 w 4199466"/>
              <a:gd name="connsiteY0" fmla="*/ 320417 h 1573493"/>
              <a:gd name="connsiteX1" fmla="*/ 2048933 w 4199466"/>
              <a:gd name="connsiteY1" fmla="*/ 743751 h 1573493"/>
              <a:gd name="connsiteX2" fmla="*/ 2760133 w 4199466"/>
              <a:gd name="connsiteY2" fmla="*/ 1573484 h 1573493"/>
              <a:gd name="connsiteX3" fmla="*/ 3183466 w 4199466"/>
              <a:gd name="connsiteY3" fmla="*/ 726817 h 1573493"/>
              <a:gd name="connsiteX4" fmla="*/ 0 w 4199466"/>
              <a:gd name="connsiteY4" fmla="*/ 489750 h 1573493"/>
              <a:gd name="connsiteX0" fmla="*/ 4199466 w 4199466"/>
              <a:gd name="connsiteY0" fmla="*/ 320417 h 1573522"/>
              <a:gd name="connsiteX1" fmla="*/ 2048933 w 4199466"/>
              <a:gd name="connsiteY1" fmla="*/ 743751 h 1573522"/>
              <a:gd name="connsiteX2" fmla="*/ 2760133 w 4199466"/>
              <a:gd name="connsiteY2" fmla="*/ 1573484 h 1573522"/>
              <a:gd name="connsiteX3" fmla="*/ 3183466 w 4199466"/>
              <a:gd name="connsiteY3" fmla="*/ 726817 h 1573522"/>
              <a:gd name="connsiteX4" fmla="*/ 0 w 4199466"/>
              <a:gd name="connsiteY4" fmla="*/ 489750 h 1573522"/>
              <a:gd name="connsiteX0" fmla="*/ 4199466 w 4199466"/>
              <a:gd name="connsiteY0" fmla="*/ 254880 h 1474089"/>
              <a:gd name="connsiteX1" fmla="*/ 2048933 w 4199466"/>
              <a:gd name="connsiteY1" fmla="*/ 678214 h 1474089"/>
              <a:gd name="connsiteX2" fmla="*/ 2675467 w 4199466"/>
              <a:gd name="connsiteY2" fmla="*/ 1474080 h 1474089"/>
              <a:gd name="connsiteX3" fmla="*/ 3183466 w 4199466"/>
              <a:gd name="connsiteY3" fmla="*/ 661280 h 1474089"/>
              <a:gd name="connsiteX4" fmla="*/ 0 w 4199466"/>
              <a:gd name="connsiteY4" fmla="*/ 424213 h 1474089"/>
              <a:gd name="connsiteX0" fmla="*/ 4199466 w 4199466"/>
              <a:gd name="connsiteY0" fmla="*/ 254880 h 1476478"/>
              <a:gd name="connsiteX1" fmla="*/ 2048933 w 4199466"/>
              <a:gd name="connsiteY1" fmla="*/ 678214 h 1476478"/>
              <a:gd name="connsiteX2" fmla="*/ 2675467 w 4199466"/>
              <a:gd name="connsiteY2" fmla="*/ 1474080 h 1476478"/>
              <a:gd name="connsiteX3" fmla="*/ 3183466 w 4199466"/>
              <a:gd name="connsiteY3" fmla="*/ 661280 h 1476478"/>
              <a:gd name="connsiteX4" fmla="*/ 0 w 4199466"/>
              <a:gd name="connsiteY4" fmla="*/ 424213 h 1476478"/>
              <a:gd name="connsiteX0" fmla="*/ 4199466 w 4199466"/>
              <a:gd name="connsiteY0" fmla="*/ 279753 h 1501814"/>
              <a:gd name="connsiteX1" fmla="*/ 2048933 w 4199466"/>
              <a:gd name="connsiteY1" fmla="*/ 703087 h 1501814"/>
              <a:gd name="connsiteX2" fmla="*/ 2675467 w 4199466"/>
              <a:gd name="connsiteY2" fmla="*/ 1498953 h 1501814"/>
              <a:gd name="connsiteX3" fmla="*/ 3183466 w 4199466"/>
              <a:gd name="connsiteY3" fmla="*/ 686153 h 1501814"/>
              <a:gd name="connsiteX4" fmla="*/ 0 w 4199466"/>
              <a:gd name="connsiteY4" fmla="*/ 449086 h 1501814"/>
              <a:gd name="connsiteX0" fmla="*/ 4199466 w 4199466"/>
              <a:gd name="connsiteY0" fmla="*/ 279753 h 1499053"/>
              <a:gd name="connsiteX1" fmla="*/ 2099733 w 4199466"/>
              <a:gd name="connsiteY1" fmla="*/ 635354 h 1499053"/>
              <a:gd name="connsiteX2" fmla="*/ 2675467 w 4199466"/>
              <a:gd name="connsiteY2" fmla="*/ 1498953 h 1499053"/>
              <a:gd name="connsiteX3" fmla="*/ 3183466 w 4199466"/>
              <a:gd name="connsiteY3" fmla="*/ 686153 h 1499053"/>
              <a:gd name="connsiteX4" fmla="*/ 0 w 4199466"/>
              <a:gd name="connsiteY4" fmla="*/ 449086 h 1499053"/>
              <a:gd name="connsiteX0" fmla="*/ 4199466 w 4199466"/>
              <a:gd name="connsiteY0" fmla="*/ 279753 h 1499053"/>
              <a:gd name="connsiteX1" fmla="*/ 2099733 w 4199466"/>
              <a:gd name="connsiteY1" fmla="*/ 635354 h 1499053"/>
              <a:gd name="connsiteX2" fmla="*/ 2675467 w 4199466"/>
              <a:gd name="connsiteY2" fmla="*/ 1498953 h 1499053"/>
              <a:gd name="connsiteX3" fmla="*/ 3183466 w 4199466"/>
              <a:gd name="connsiteY3" fmla="*/ 686153 h 1499053"/>
              <a:gd name="connsiteX4" fmla="*/ 0 w 4199466"/>
              <a:gd name="connsiteY4" fmla="*/ 449086 h 1499053"/>
              <a:gd name="connsiteX0" fmla="*/ 4199466 w 4199466"/>
              <a:gd name="connsiteY0" fmla="*/ 376915 h 1596472"/>
              <a:gd name="connsiteX1" fmla="*/ 2099733 w 4199466"/>
              <a:gd name="connsiteY1" fmla="*/ 732516 h 1596472"/>
              <a:gd name="connsiteX2" fmla="*/ 2675467 w 4199466"/>
              <a:gd name="connsiteY2" fmla="*/ 1596115 h 1596472"/>
              <a:gd name="connsiteX3" fmla="*/ 3183466 w 4199466"/>
              <a:gd name="connsiteY3" fmla="*/ 783315 h 1596472"/>
              <a:gd name="connsiteX4" fmla="*/ 0 w 4199466"/>
              <a:gd name="connsiteY4" fmla="*/ 546248 h 1596472"/>
              <a:gd name="connsiteX0" fmla="*/ 3544017 w 3544017"/>
              <a:gd name="connsiteY0" fmla="*/ 447473 h 1666760"/>
              <a:gd name="connsiteX1" fmla="*/ 1444284 w 3544017"/>
              <a:gd name="connsiteY1" fmla="*/ 803074 h 1666760"/>
              <a:gd name="connsiteX2" fmla="*/ 2020018 w 3544017"/>
              <a:gd name="connsiteY2" fmla="*/ 1666673 h 1666760"/>
              <a:gd name="connsiteX3" fmla="*/ 2528017 w 3544017"/>
              <a:gd name="connsiteY3" fmla="*/ 853873 h 1666760"/>
              <a:gd name="connsiteX4" fmla="*/ 0 w 3544017"/>
              <a:gd name="connsiteY4" fmla="*/ 382340 h 1666760"/>
              <a:gd name="connsiteX0" fmla="*/ 3544017 w 3544017"/>
              <a:gd name="connsiteY0" fmla="*/ 321471 h 1540758"/>
              <a:gd name="connsiteX1" fmla="*/ 1444284 w 3544017"/>
              <a:gd name="connsiteY1" fmla="*/ 677072 h 1540758"/>
              <a:gd name="connsiteX2" fmla="*/ 2020018 w 3544017"/>
              <a:gd name="connsiteY2" fmla="*/ 1540671 h 1540758"/>
              <a:gd name="connsiteX3" fmla="*/ 2528017 w 3544017"/>
              <a:gd name="connsiteY3" fmla="*/ 727871 h 1540758"/>
              <a:gd name="connsiteX4" fmla="*/ 0 w 3544017"/>
              <a:gd name="connsiteY4" fmla="*/ 256338 h 1540758"/>
              <a:gd name="connsiteX0" fmla="*/ 3544017 w 3544017"/>
              <a:gd name="connsiteY0" fmla="*/ 377302 h 1596681"/>
              <a:gd name="connsiteX1" fmla="*/ 1444284 w 3544017"/>
              <a:gd name="connsiteY1" fmla="*/ 732903 h 1596681"/>
              <a:gd name="connsiteX2" fmla="*/ 2020018 w 3544017"/>
              <a:gd name="connsiteY2" fmla="*/ 1596502 h 1596681"/>
              <a:gd name="connsiteX3" fmla="*/ 2528017 w 3544017"/>
              <a:gd name="connsiteY3" fmla="*/ 783702 h 1596681"/>
              <a:gd name="connsiteX4" fmla="*/ 0 w 3544017"/>
              <a:gd name="connsiteY4" fmla="*/ 312169 h 1596681"/>
              <a:gd name="connsiteX0" fmla="*/ 3544017 w 3544017"/>
              <a:gd name="connsiteY0" fmla="*/ 403902 h 1623404"/>
              <a:gd name="connsiteX1" fmla="*/ 1444284 w 3544017"/>
              <a:gd name="connsiteY1" fmla="*/ 759503 h 1623404"/>
              <a:gd name="connsiteX2" fmla="*/ 2020018 w 3544017"/>
              <a:gd name="connsiteY2" fmla="*/ 1623102 h 1623404"/>
              <a:gd name="connsiteX3" fmla="*/ 2528017 w 3544017"/>
              <a:gd name="connsiteY3" fmla="*/ 810302 h 1623404"/>
              <a:gd name="connsiteX4" fmla="*/ 0 w 3544017"/>
              <a:gd name="connsiteY4" fmla="*/ 338769 h 1623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017" h="1623404">
                <a:moveTo>
                  <a:pt x="3544017" y="403902"/>
                </a:moveTo>
                <a:cubicBezTo>
                  <a:pt x="2585872" y="364391"/>
                  <a:pt x="1749084" y="99103"/>
                  <a:pt x="1444284" y="759503"/>
                </a:cubicBezTo>
                <a:cubicBezTo>
                  <a:pt x="1139484" y="1419903"/>
                  <a:pt x="1839396" y="1614636"/>
                  <a:pt x="2020018" y="1623102"/>
                </a:cubicBezTo>
                <a:cubicBezTo>
                  <a:pt x="2200640" y="1631568"/>
                  <a:pt x="2715067" y="1464599"/>
                  <a:pt x="2528017" y="810302"/>
                </a:cubicBezTo>
                <a:cubicBezTo>
                  <a:pt x="2340967" y="156005"/>
                  <a:pt x="1869835" y="-371234"/>
                  <a:pt x="0" y="338769"/>
                </a:cubicBezTo>
              </a:path>
            </a:pathLst>
          </a:custGeom>
          <a:ln>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Isosceles Triangle 9"/>
          <p:cNvSpPr/>
          <p:nvPr/>
        </p:nvSpPr>
        <p:spPr>
          <a:xfrm rot="12614151">
            <a:off x="4772956" y="3486878"/>
            <a:ext cx="190172" cy="257484"/>
          </a:xfrm>
          <a:custGeom>
            <a:avLst/>
            <a:gdLst/>
            <a:ahLst/>
            <a:cxnLst/>
            <a:rect l="l" t="t" r="r" b="b"/>
            <a:pathLst>
              <a:path w="696359" h="1149768">
                <a:moveTo>
                  <a:pt x="355075" y="0"/>
                </a:moveTo>
                <a:lnTo>
                  <a:pt x="696359" y="1105109"/>
                </a:lnTo>
                <a:lnTo>
                  <a:pt x="372008" y="801168"/>
                </a:lnTo>
                <a:lnTo>
                  <a:pt x="0" y="1149768"/>
                </a:lnTo>
                <a:close/>
              </a:path>
            </a:pathLst>
          </a:cu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Resim 12"/>
          <p:cNvPicPr>
            <a:picLocks noChangeAspect="1"/>
          </p:cNvPicPr>
          <p:nvPr/>
        </p:nvPicPr>
        <p:blipFill>
          <a:blip r:embed="rId2"/>
          <a:stretch>
            <a:fillRect/>
          </a:stretch>
        </p:blipFill>
        <p:spPr>
          <a:xfrm>
            <a:off x="424711" y="2788892"/>
            <a:ext cx="3810000" cy="19716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Resim 3"/>
          <p:cNvPicPr>
            <a:picLocks noChangeAspect="1"/>
          </p:cNvPicPr>
          <p:nvPr/>
        </p:nvPicPr>
        <p:blipFill>
          <a:blip r:embed="rId3"/>
          <a:stretch>
            <a:fillRect/>
          </a:stretch>
        </p:blipFill>
        <p:spPr>
          <a:xfrm>
            <a:off x="424711" y="542185"/>
            <a:ext cx="2061029" cy="925444"/>
          </a:xfrm>
          <a:prstGeom prst="rect">
            <a:avLst/>
          </a:prstGeom>
        </p:spPr>
      </p:pic>
    </p:spTree>
    <p:extLst>
      <p:ext uri="{BB962C8B-B14F-4D97-AF65-F5344CB8AC3E}">
        <p14:creationId xmlns:p14="http://schemas.microsoft.com/office/powerpoint/2010/main" val="5105384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26"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80">
                                          <p:stCondLst>
                                            <p:cond delay="0"/>
                                          </p:stCondLst>
                                        </p:cTn>
                                        <p:tgtEl>
                                          <p:spTgt spid="13"/>
                                        </p:tgtEl>
                                      </p:cBhvr>
                                    </p:animEffect>
                                    <p:anim calcmode="lin" valueType="num">
                                      <p:cBhvr>
                                        <p:cTn id="1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2" dur="26">
                                          <p:stCondLst>
                                            <p:cond delay="650"/>
                                          </p:stCondLst>
                                        </p:cTn>
                                        <p:tgtEl>
                                          <p:spTgt spid="13"/>
                                        </p:tgtEl>
                                      </p:cBhvr>
                                      <p:to x="100000" y="60000"/>
                                    </p:animScale>
                                    <p:animScale>
                                      <p:cBhvr>
                                        <p:cTn id="23" dur="166" decel="50000">
                                          <p:stCondLst>
                                            <p:cond delay="676"/>
                                          </p:stCondLst>
                                        </p:cTn>
                                        <p:tgtEl>
                                          <p:spTgt spid="13"/>
                                        </p:tgtEl>
                                      </p:cBhvr>
                                      <p:to x="100000" y="100000"/>
                                    </p:animScale>
                                    <p:animScale>
                                      <p:cBhvr>
                                        <p:cTn id="24" dur="26">
                                          <p:stCondLst>
                                            <p:cond delay="1312"/>
                                          </p:stCondLst>
                                        </p:cTn>
                                        <p:tgtEl>
                                          <p:spTgt spid="13"/>
                                        </p:tgtEl>
                                      </p:cBhvr>
                                      <p:to x="100000" y="80000"/>
                                    </p:animScale>
                                    <p:animScale>
                                      <p:cBhvr>
                                        <p:cTn id="25" dur="166" decel="50000">
                                          <p:stCondLst>
                                            <p:cond delay="1338"/>
                                          </p:stCondLst>
                                        </p:cTn>
                                        <p:tgtEl>
                                          <p:spTgt spid="13"/>
                                        </p:tgtEl>
                                      </p:cBhvr>
                                      <p:to x="100000" y="100000"/>
                                    </p:animScale>
                                    <p:animScale>
                                      <p:cBhvr>
                                        <p:cTn id="26" dur="26">
                                          <p:stCondLst>
                                            <p:cond delay="1642"/>
                                          </p:stCondLst>
                                        </p:cTn>
                                        <p:tgtEl>
                                          <p:spTgt spid="13"/>
                                        </p:tgtEl>
                                      </p:cBhvr>
                                      <p:to x="100000" y="90000"/>
                                    </p:animScale>
                                    <p:animScale>
                                      <p:cBhvr>
                                        <p:cTn id="27" dur="166" decel="50000">
                                          <p:stCondLst>
                                            <p:cond delay="1668"/>
                                          </p:stCondLst>
                                        </p:cTn>
                                        <p:tgtEl>
                                          <p:spTgt spid="13"/>
                                        </p:tgtEl>
                                      </p:cBhvr>
                                      <p:to x="100000" y="100000"/>
                                    </p:animScale>
                                    <p:animScale>
                                      <p:cBhvr>
                                        <p:cTn id="28" dur="26">
                                          <p:stCondLst>
                                            <p:cond delay="1808"/>
                                          </p:stCondLst>
                                        </p:cTn>
                                        <p:tgtEl>
                                          <p:spTgt spid="13"/>
                                        </p:tgtEl>
                                      </p:cBhvr>
                                      <p:to x="100000" y="95000"/>
                                    </p:animScale>
                                    <p:animScale>
                                      <p:cBhvr>
                                        <p:cTn id="2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4294967295"/>
          </p:nvPr>
        </p:nvSpPr>
        <p:spPr>
          <a:xfrm>
            <a:off x="8299232" y="1581881"/>
            <a:ext cx="528106" cy="562099"/>
          </a:xfrm>
          <a:prstGeom prst="rect">
            <a:avLst/>
          </a:prstGeom>
        </p:spPr>
        <p:txBody>
          <a:bodyPr/>
          <a:lstStyle/>
          <a:p>
            <a:r>
              <a:rPr lang="tr-TR" dirty="0">
                <a:latin typeface="Times New Roman" panose="02020603050405020304" pitchFamily="18" charset="0"/>
                <a:ea typeface="FontAwesome"/>
                <a:cs typeface="Times New Roman" panose="02020603050405020304" pitchFamily="18" charset="0"/>
                <a:sym typeface="FontAwesome"/>
              </a:rPr>
              <a:t>1</a:t>
            </a:r>
            <a:endParaRPr lang="en-US" dirty="0">
              <a:latin typeface="Times New Roman" panose="02020603050405020304" pitchFamily="18" charset="0"/>
              <a:cs typeface="Times New Roman" panose="02020603050405020304" pitchFamily="18" charset="0"/>
            </a:endParaRPr>
          </a:p>
        </p:txBody>
      </p:sp>
      <p:sp>
        <p:nvSpPr>
          <p:cNvPr id="16" name="Text Placeholder 15"/>
          <p:cNvSpPr>
            <a:spLocks noGrp="1"/>
          </p:cNvSpPr>
          <p:nvPr>
            <p:ph type="body" sz="quarter" idx="19"/>
          </p:nvPr>
        </p:nvSpPr>
        <p:spPr>
          <a:xfrm>
            <a:off x="4816476" y="1728124"/>
            <a:ext cx="3090862" cy="366790"/>
          </a:xfrm>
        </p:spPr>
        <p:txBody>
          <a:bodyPr/>
          <a:lstStyle/>
          <a:p>
            <a:r>
              <a:rPr lang="en-US" sz="1400" dirty="0">
                <a:solidFill>
                  <a:schemeClr val="tx1"/>
                </a:solidFill>
                <a:latin typeface="+mj-lt"/>
              </a:rPr>
              <a:t>01.04.2017-30.04.2017 </a:t>
            </a:r>
            <a:r>
              <a:rPr lang="en-US" sz="1400" dirty="0" err="1">
                <a:solidFill>
                  <a:schemeClr val="tx1"/>
                </a:solidFill>
                <a:latin typeface="+mj-lt"/>
              </a:rPr>
              <a:t>tarihlerinde</a:t>
            </a:r>
            <a:r>
              <a:rPr lang="en-US" sz="1400" dirty="0">
                <a:solidFill>
                  <a:schemeClr val="tx1"/>
                </a:solidFill>
                <a:latin typeface="+mj-lt"/>
              </a:rPr>
              <a:t> </a:t>
            </a:r>
            <a:r>
              <a:rPr lang="en-US" sz="1400" dirty="0" err="1">
                <a:solidFill>
                  <a:schemeClr val="tx1"/>
                </a:solidFill>
                <a:latin typeface="+mj-lt"/>
              </a:rPr>
              <a:t>başvuruların</a:t>
            </a:r>
            <a:r>
              <a:rPr lang="en-US" sz="1400" dirty="0">
                <a:solidFill>
                  <a:schemeClr val="tx1"/>
                </a:solidFill>
                <a:latin typeface="+mj-lt"/>
              </a:rPr>
              <a:t> </a:t>
            </a:r>
            <a:r>
              <a:rPr lang="en-US" sz="1400" dirty="0" err="1">
                <a:solidFill>
                  <a:schemeClr val="tx1"/>
                </a:solidFill>
                <a:latin typeface="+mj-lt"/>
              </a:rPr>
              <a:t>alınacağı</a:t>
            </a:r>
            <a:r>
              <a:rPr lang="en-US" sz="1400" dirty="0">
                <a:solidFill>
                  <a:schemeClr val="tx1"/>
                </a:solidFill>
                <a:latin typeface="+mj-lt"/>
              </a:rPr>
              <a:t> </a:t>
            </a:r>
            <a:r>
              <a:rPr lang="en-US" sz="1400" dirty="0" err="1">
                <a:solidFill>
                  <a:schemeClr val="tx1"/>
                </a:solidFill>
                <a:latin typeface="+mj-lt"/>
              </a:rPr>
              <a:t>yarışma</a:t>
            </a:r>
            <a:r>
              <a:rPr lang="en-US" sz="1400" dirty="0">
                <a:solidFill>
                  <a:schemeClr val="tx1"/>
                </a:solidFill>
                <a:latin typeface="+mj-lt"/>
              </a:rPr>
              <a:t> </a:t>
            </a:r>
            <a:r>
              <a:rPr lang="en-US" sz="1400" dirty="0" err="1">
                <a:solidFill>
                  <a:schemeClr val="tx1"/>
                </a:solidFill>
                <a:latin typeface="+mj-lt"/>
              </a:rPr>
              <a:t>için</a:t>
            </a:r>
            <a:r>
              <a:rPr lang="en-US" sz="1400" dirty="0">
                <a:solidFill>
                  <a:schemeClr val="tx1"/>
                </a:solidFill>
                <a:latin typeface="+mj-lt"/>
              </a:rPr>
              <a:t> </a:t>
            </a:r>
            <a:r>
              <a:rPr lang="en-US" sz="1400" dirty="0" err="1">
                <a:solidFill>
                  <a:schemeClr val="tx1"/>
                </a:solidFill>
                <a:latin typeface="+mj-lt"/>
              </a:rPr>
              <a:t>öğretmenler</a:t>
            </a:r>
            <a:r>
              <a:rPr lang="tr-TR" sz="1400" dirty="0">
                <a:solidFill>
                  <a:schemeClr val="tx1"/>
                </a:solidFill>
                <a:latin typeface="+mj-lt"/>
              </a:rPr>
              <a:t>in</a:t>
            </a:r>
            <a:r>
              <a:rPr lang="en-US" sz="1400" dirty="0">
                <a:solidFill>
                  <a:schemeClr val="tx1"/>
                </a:solidFill>
                <a:latin typeface="+mj-lt"/>
              </a:rPr>
              <a:t> </a:t>
            </a:r>
            <a:r>
              <a:rPr lang="en-US" sz="1400" dirty="0" err="1">
                <a:solidFill>
                  <a:schemeClr val="tx1"/>
                </a:solidFill>
                <a:latin typeface="+mj-lt"/>
              </a:rPr>
              <a:t>başvuru</a:t>
            </a:r>
            <a:r>
              <a:rPr lang="en-US" sz="1400" dirty="0">
                <a:solidFill>
                  <a:schemeClr val="tx1"/>
                </a:solidFill>
                <a:latin typeface="+mj-lt"/>
              </a:rPr>
              <a:t> </a:t>
            </a:r>
            <a:r>
              <a:rPr lang="en-US" sz="1400" dirty="0" err="1">
                <a:solidFill>
                  <a:schemeClr val="tx1"/>
                </a:solidFill>
                <a:latin typeface="+mj-lt"/>
              </a:rPr>
              <a:t>takvimi</a:t>
            </a:r>
            <a:r>
              <a:rPr lang="en-US" sz="1400" dirty="0">
                <a:solidFill>
                  <a:schemeClr val="tx1"/>
                </a:solidFill>
                <a:latin typeface="+mj-lt"/>
              </a:rPr>
              <a:t> </a:t>
            </a:r>
            <a:r>
              <a:rPr lang="en-US" sz="1400" dirty="0" err="1">
                <a:solidFill>
                  <a:schemeClr val="tx1"/>
                </a:solidFill>
                <a:latin typeface="+mj-lt"/>
              </a:rPr>
              <a:t>ilgili</a:t>
            </a:r>
            <a:r>
              <a:rPr lang="en-US" sz="1400" dirty="0">
                <a:solidFill>
                  <a:schemeClr val="tx1"/>
                </a:solidFill>
                <a:latin typeface="+mj-lt"/>
              </a:rPr>
              <a:t> </a:t>
            </a:r>
            <a:r>
              <a:rPr lang="en-US" sz="1400" dirty="0" err="1">
                <a:solidFill>
                  <a:schemeClr val="tx1"/>
                </a:solidFill>
                <a:latin typeface="+mj-lt"/>
              </a:rPr>
              <a:t>üst</a:t>
            </a:r>
            <a:r>
              <a:rPr lang="en-US" sz="1400" dirty="0">
                <a:solidFill>
                  <a:schemeClr val="tx1"/>
                </a:solidFill>
                <a:latin typeface="+mj-lt"/>
              </a:rPr>
              <a:t> </a:t>
            </a:r>
            <a:r>
              <a:rPr lang="en-US" sz="1400" dirty="0" err="1">
                <a:solidFill>
                  <a:schemeClr val="tx1"/>
                </a:solidFill>
                <a:latin typeface="+mj-lt"/>
              </a:rPr>
              <a:t>yazı</a:t>
            </a:r>
            <a:r>
              <a:rPr lang="en-US" sz="1400" dirty="0">
                <a:solidFill>
                  <a:schemeClr val="tx1"/>
                </a:solidFill>
                <a:latin typeface="+mj-lt"/>
              </a:rPr>
              <a:t> </a:t>
            </a:r>
            <a:r>
              <a:rPr lang="en-US" sz="1400" dirty="0" err="1">
                <a:solidFill>
                  <a:schemeClr val="tx1"/>
                </a:solidFill>
                <a:latin typeface="+mj-lt"/>
              </a:rPr>
              <a:t>ve</a:t>
            </a:r>
            <a:r>
              <a:rPr lang="en-US" sz="1400" dirty="0">
                <a:solidFill>
                  <a:schemeClr val="tx1"/>
                </a:solidFill>
                <a:latin typeface="+mj-lt"/>
              </a:rPr>
              <a:t> </a:t>
            </a:r>
            <a:r>
              <a:rPr lang="en-US" sz="1400" dirty="0" err="1">
                <a:solidFill>
                  <a:schemeClr val="tx1"/>
                </a:solidFill>
                <a:latin typeface="+mj-lt"/>
              </a:rPr>
              <a:t>mesaj</a:t>
            </a:r>
            <a:r>
              <a:rPr lang="en-US" sz="1400" dirty="0">
                <a:solidFill>
                  <a:schemeClr val="tx1"/>
                </a:solidFill>
                <a:latin typeface="+mj-lt"/>
              </a:rPr>
              <a:t> </a:t>
            </a:r>
            <a:r>
              <a:rPr lang="en-US" sz="1400" dirty="0" err="1">
                <a:solidFill>
                  <a:schemeClr val="tx1"/>
                </a:solidFill>
                <a:latin typeface="+mj-lt"/>
              </a:rPr>
              <a:t>sistemi</a:t>
            </a:r>
            <a:r>
              <a:rPr lang="en-US" sz="1400" dirty="0">
                <a:solidFill>
                  <a:schemeClr val="tx1"/>
                </a:solidFill>
                <a:latin typeface="+mj-lt"/>
              </a:rPr>
              <a:t> </a:t>
            </a:r>
            <a:r>
              <a:rPr lang="en-US" sz="1400" dirty="0" err="1">
                <a:solidFill>
                  <a:schemeClr val="tx1"/>
                </a:solidFill>
                <a:latin typeface="+mj-lt"/>
              </a:rPr>
              <a:t>ile</a:t>
            </a:r>
            <a:r>
              <a:rPr lang="en-US" sz="1400" dirty="0">
                <a:solidFill>
                  <a:schemeClr val="tx1"/>
                </a:solidFill>
                <a:latin typeface="+mj-lt"/>
              </a:rPr>
              <a:t> </a:t>
            </a:r>
            <a:r>
              <a:rPr lang="en-US" sz="1400" dirty="0" err="1">
                <a:solidFill>
                  <a:schemeClr val="tx1"/>
                </a:solidFill>
                <a:latin typeface="+mj-lt"/>
              </a:rPr>
              <a:t>bilgilendir</a:t>
            </a:r>
            <a:r>
              <a:rPr lang="tr-TR" sz="1400" dirty="0">
                <a:solidFill>
                  <a:schemeClr val="tx1"/>
                </a:solidFill>
                <a:latin typeface="+mj-lt"/>
              </a:rPr>
              <a:t>il</a:t>
            </a:r>
            <a:r>
              <a:rPr lang="en-US" sz="1400" dirty="0" err="1">
                <a:solidFill>
                  <a:schemeClr val="tx1"/>
                </a:solidFill>
                <a:latin typeface="+mj-lt"/>
              </a:rPr>
              <a:t>mesi</a:t>
            </a:r>
            <a:r>
              <a:rPr lang="en-US" sz="1400" dirty="0">
                <a:solidFill>
                  <a:schemeClr val="tx1"/>
                </a:solidFill>
                <a:latin typeface="+mj-lt"/>
              </a:rPr>
              <a:t> . </a:t>
            </a:r>
            <a:r>
              <a:rPr lang="en-US" sz="1400" dirty="0" err="1">
                <a:solidFill>
                  <a:schemeClr val="tx1"/>
                </a:solidFill>
                <a:latin typeface="+mj-lt"/>
              </a:rPr>
              <a:t>Okul</a:t>
            </a:r>
            <a:r>
              <a:rPr lang="en-US" sz="1400" dirty="0">
                <a:solidFill>
                  <a:schemeClr val="tx1"/>
                </a:solidFill>
                <a:latin typeface="+mj-lt"/>
              </a:rPr>
              <a:t> </a:t>
            </a:r>
            <a:r>
              <a:rPr lang="en-US" sz="1400" dirty="0" err="1">
                <a:solidFill>
                  <a:schemeClr val="tx1"/>
                </a:solidFill>
                <a:latin typeface="+mj-lt"/>
              </a:rPr>
              <a:t>müdürleri</a:t>
            </a:r>
            <a:r>
              <a:rPr lang="tr-TR" sz="1400" dirty="0" err="1">
                <a:solidFill>
                  <a:schemeClr val="tx1"/>
                </a:solidFill>
                <a:latin typeface="+mj-lt"/>
              </a:rPr>
              <a:t>nin</a:t>
            </a:r>
            <a:r>
              <a:rPr lang="en-US" sz="1400" dirty="0">
                <a:solidFill>
                  <a:schemeClr val="tx1"/>
                </a:solidFill>
                <a:latin typeface="+mj-lt"/>
              </a:rPr>
              <a:t> </a:t>
            </a:r>
            <a:r>
              <a:rPr lang="en-US" sz="1400" dirty="0" err="1">
                <a:solidFill>
                  <a:schemeClr val="tx1"/>
                </a:solidFill>
                <a:latin typeface="+mj-lt"/>
              </a:rPr>
              <a:t>bu</a:t>
            </a:r>
            <a:r>
              <a:rPr lang="en-US" sz="1400" dirty="0">
                <a:solidFill>
                  <a:schemeClr val="tx1"/>
                </a:solidFill>
                <a:latin typeface="+mj-lt"/>
              </a:rPr>
              <a:t> </a:t>
            </a:r>
            <a:r>
              <a:rPr lang="en-US" sz="1400" dirty="0" err="1">
                <a:solidFill>
                  <a:schemeClr val="tx1"/>
                </a:solidFill>
                <a:latin typeface="+mj-lt"/>
              </a:rPr>
              <a:t>konuda</a:t>
            </a:r>
            <a:r>
              <a:rPr lang="en-US" sz="1400" dirty="0">
                <a:solidFill>
                  <a:schemeClr val="tx1"/>
                </a:solidFill>
                <a:latin typeface="+mj-lt"/>
              </a:rPr>
              <a:t> </a:t>
            </a:r>
            <a:r>
              <a:rPr lang="en-US" sz="1400" dirty="0" err="1">
                <a:solidFill>
                  <a:schemeClr val="tx1"/>
                </a:solidFill>
                <a:latin typeface="+mj-lt"/>
              </a:rPr>
              <a:t>teşvik</a:t>
            </a:r>
            <a:r>
              <a:rPr lang="en-US" sz="1400" dirty="0">
                <a:solidFill>
                  <a:schemeClr val="tx1"/>
                </a:solidFill>
                <a:latin typeface="+mj-lt"/>
              </a:rPr>
              <a:t> </a:t>
            </a:r>
            <a:r>
              <a:rPr lang="en-US" sz="1400" dirty="0" err="1">
                <a:solidFill>
                  <a:schemeClr val="tx1"/>
                </a:solidFill>
                <a:latin typeface="+mj-lt"/>
              </a:rPr>
              <a:t>edilme</a:t>
            </a:r>
            <a:r>
              <a:rPr lang="tr-TR" sz="1400" dirty="0">
                <a:solidFill>
                  <a:schemeClr val="tx1"/>
                </a:solidFill>
                <a:latin typeface="+mj-lt"/>
              </a:rPr>
              <a:t>si </a:t>
            </a:r>
            <a:endParaRPr lang="en-US" sz="1400" dirty="0">
              <a:solidFill>
                <a:schemeClr val="tx1"/>
              </a:solidFill>
              <a:latin typeface="+mj-lt"/>
            </a:endParaRPr>
          </a:p>
        </p:txBody>
      </p:sp>
      <p:sp>
        <p:nvSpPr>
          <p:cNvPr id="18" name="Text Placeholder 17"/>
          <p:cNvSpPr>
            <a:spLocks noGrp="1"/>
          </p:cNvSpPr>
          <p:nvPr>
            <p:ph type="body" sz="quarter" idx="4294967295"/>
          </p:nvPr>
        </p:nvSpPr>
        <p:spPr>
          <a:xfrm>
            <a:off x="8299232" y="2813781"/>
            <a:ext cx="528106" cy="562099"/>
          </a:xfrm>
          <a:prstGeom prst="rect">
            <a:avLst/>
          </a:prstGeom>
        </p:spPr>
        <p:txBody>
          <a:bodyPr/>
          <a:lstStyle/>
          <a:p>
            <a:r>
              <a:rPr lang="tr-TR" dirty="0">
                <a:latin typeface="Times New Roman" panose="02020603050405020304" pitchFamily="18" charset="0"/>
                <a:ea typeface="FontAwesome"/>
                <a:cs typeface="Times New Roman" panose="02020603050405020304" pitchFamily="18" charset="0"/>
                <a:sym typeface="FontAwesome"/>
              </a:rPr>
              <a:t>2</a:t>
            </a:r>
            <a:endParaRPr lang="en-US" dirty="0">
              <a:latin typeface="Times New Roman" panose="02020603050405020304" pitchFamily="18" charset="0"/>
              <a:cs typeface="Times New Roman" panose="02020603050405020304" pitchFamily="18" charset="0"/>
            </a:endParaRPr>
          </a:p>
        </p:txBody>
      </p:sp>
      <p:sp>
        <p:nvSpPr>
          <p:cNvPr id="19" name="Text Placeholder 18"/>
          <p:cNvSpPr>
            <a:spLocks noGrp="1"/>
          </p:cNvSpPr>
          <p:nvPr>
            <p:ph type="body" sz="quarter" idx="44"/>
          </p:nvPr>
        </p:nvSpPr>
        <p:spPr>
          <a:xfrm>
            <a:off x="4792294" y="3047474"/>
            <a:ext cx="3090862" cy="366790"/>
          </a:xfrm>
        </p:spPr>
        <p:txBody>
          <a:bodyPr/>
          <a:lstStyle/>
          <a:p>
            <a:r>
              <a:rPr lang="en-US" sz="1400" dirty="0" err="1">
                <a:solidFill>
                  <a:schemeClr val="tx1"/>
                </a:solidFill>
                <a:latin typeface="+mj-lt"/>
              </a:rPr>
              <a:t>Gönüllülük</a:t>
            </a:r>
            <a:r>
              <a:rPr lang="en-US" sz="1400" dirty="0">
                <a:solidFill>
                  <a:schemeClr val="tx1"/>
                </a:solidFill>
                <a:latin typeface="+mj-lt"/>
              </a:rPr>
              <a:t> </a:t>
            </a:r>
            <a:r>
              <a:rPr lang="en-US" sz="1400" dirty="0" err="1">
                <a:solidFill>
                  <a:schemeClr val="tx1"/>
                </a:solidFill>
                <a:latin typeface="+mj-lt"/>
              </a:rPr>
              <a:t>esas</a:t>
            </a:r>
            <a:r>
              <a:rPr lang="en-US" sz="1400" dirty="0">
                <a:solidFill>
                  <a:schemeClr val="tx1"/>
                </a:solidFill>
                <a:latin typeface="+mj-lt"/>
              </a:rPr>
              <a:t> </a:t>
            </a:r>
            <a:r>
              <a:rPr lang="en-US" sz="1400" dirty="0" err="1">
                <a:solidFill>
                  <a:schemeClr val="tx1"/>
                </a:solidFill>
                <a:latin typeface="+mj-lt"/>
              </a:rPr>
              <a:t>olmak</a:t>
            </a:r>
            <a:r>
              <a:rPr lang="en-US" sz="1400" dirty="0">
                <a:solidFill>
                  <a:schemeClr val="tx1"/>
                </a:solidFill>
                <a:latin typeface="+mj-lt"/>
              </a:rPr>
              <a:t> </a:t>
            </a:r>
            <a:r>
              <a:rPr lang="en-US" sz="1400" dirty="0" err="1">
                <a:solidFill>
                  <a:schemeClr val="tx1"/>
                </a:solidFill>
                <a:latin typeface="+mj-lt"/>
              </a:rPr>
              <a:t>üzere</a:t>
            </a:r>
            <a:r>
              <a:rPr lang="en-US" sz="1400" dirty="0">
                <a:solidFill>
                  <a:schemeClr val="tx1"/>
                </a:solidFill>
                <a:latin typeface="+mj-lt"/>
              </a:rPr>
              <a:t> </a:t>
            </a:r>
            <a:r>
              <a:rPr lang="en-US" sz="1400" dirty="0" err="1">
                <a:solidFill>
                  <a:schemeClr val="tx1"/>
                </a:solidFill>
                <a:latin typeface="+mj-lt"/>
              </a:rPr>
              <a:t>öğretmenlere</a:t>
            </a:r>
            <a:r>
              <a:rPr lang="en-US" sz="1400" dirty="0">
                <a:solidFill>
                  <a:schemeClr val="tx1"/>
                </a:solidFill>
                <a:latin typeface="+mj-lt"/>
              </a:rPr>
              <a:t> </a:t>
            </a:r>
            <a:r>
              <a:rPr lang="en-US" sz="1400" dirty="0" err="1">
                <a:solidFill>
                  <a:schemeClr val="tx1"/>
                </a:solidFill>
                <a:latin typeface="+mj-lt"/>
              </a:rPr>
              <a:t>süreç</a:t>
            </a:r>
            <a:r>
              <a:rPr lang="en-US" sz="1400" dirty="0">
                <a:solidFill>
                  <a:schemeClr val="tx1"/>
                </a:solidFill>
                <a:latin typeface="+mj-lt"/>
              </a:rPr>
              <a:t> </a:t>
            </a:r>
            <a:r>
              <a:rPr lang="en-US" sz="1400" dirty="0" err="1">
                <a:solidFill>
                  <a:schemeClr val="tx1"/>
                </a:solidFill>
                <a:latin typeface="+mj-lt"/>
              </a:rPr>
              <a:t>ile</a:t>
            </a:r>
            <a:r>
              <a:rPr lang="en-US" sz="1400" dirty="0">
                <a:solidFill>
                  <a:schemeClr val="tx1"/>
                </a:solidFill>
                <a:latin typeface="+mj-lt"/>
              </a:rPr>
              <a:t> </a:t>
            </a:r>
            <a:r>
              <a:rPr lang="en-US" sz="1400" dirty="0" err="1">
                <a:solidFill>
                  <a:schemeClr val="tx1"/>
                </a:solidFill>
                <a:latin typeface="+mj-lt"/>
              </a:rPr>
              <a:t>ilgili</a:t>
            </a:r>
            <a:r>
              <a:rPr lang="en-US" sz="1400" dirty="0">
                <a:solidFill>
                  <a:schemeClr val="tx1"/>
                </a:solidFill>
                <a:latin typeface="+mj-lt"/>
              </a:rPr>
              <a:t> </a:t>
            </a:r>
            <a:r>
              <a:rPr lang="en-US" sz="1400" dirty="0" err="1">
                <a:solidFill>
                  <a:schemeClr val="tx1"/>
                </a:solidFill>
                <a:latin typeface="+mj-lt"/>
              </a:rPr>
              <a:t>seminer</a:t>
            </a:r>
            <a:r>
              <a:rPr lang="en-US" sz="1400" dirty="0">
                <a:solidFill>
                  <a:schemeClr val="tx1"/>
                </a:solidFill>
                <a:latin typeface="+mj-lt"/>
              </a:rPr>
              <a:t> </a:t>
            </a:r>
            <a:r>
              <a:rPr lang="en-US" sz="1400" dirty="0" err="1">
                <a:solidFill>
                  <a:schemeClr val="tx1"/>
                </a:solidFill>
                <a:latin typeface="+mj-lt"/>
              </a:rPr>
              <a:t>verilme</a:t>
            </a:r>
            <a:r>
              <a:rPr lang="tr-TR" sz="1400" dirty="0">
                <a:solidFill>
                  <a:schemeClr val="tx1"/>
                </a:solidFill>
                <a:latin typeface="+mj-lt"/>
              </a:rPr>
              <a:t>si</a:t>
            </a:r>
            <a:r>
              <a:rPr lang="en-US" sz="1400" dirty="0">
                <a:solidFill>
                  <a:schemeClr val="tx1"/>
                </a:solidFill>
                <a:latin typeface="+mj-lt"/>
              </a:rPr>
              <a:t>. </a:t>
            </a:r>
            <a:r>
              <a:rPr lang="en-US" sz="1400" dirty="0" err="1">
                <a:solidFill>
                  <a:schemeClr val="tx1"/>
                </a:solidFill>
                <a:latin typeface="+mj-lt"/>
              </a:rPr>
              <a:t>Seminerde</a:t>
            </a:r>
            <a:r>
              <a:rPr lang="en-US" sz="1400" dirty="0">
                <a:solidFill>
                  <a:schemeClr val="tx1"/>
                </a:solidFill>
                <a:latin typeface="+mj-lt"/>
              </a:rPr>
              <a:t> </a:t>
            </a:r>
            <a:r>
              <a:rPr lang="en-US" sz="1400" dirty="0" err="1">
                <a:solidFill>
                  <a:schemeClr val="tx1"/>
                </a:solidFill>
                <a:latin typeface="+mj-lt"/>
              </a:rPr>
              <a:t>örnek</a:t>
            </a:r>
            <a:r>
              <a:rPr lang="en-US" sz="1400" dirty="0">
                <a:solidFill>
                  <a:schemeClr val="tx1"/>
                </a:solidFill>
                <a:latin typeface="+mj-lt"/>
              </a:rPr>
              <a:t> </a:t>
            </a:r>
            <a:r>
              <a:rPr lang="en-US" sz="1400" dirty="0" err="1">
                <a:solidFill>
                  <a:schemeClr val="tx1"/>
                </a:solidFill>
                <a:latin typeface="+mj-lt"/>
              </a:rPr>
              <a:t>projeler</a:t>
            </a:r>
            <a:r>
              <a:rPr lang="en-US" sz="1400" dirty="0">
                <a:solidFill>
                  <a:schemeClr val="tx1"/>
                </a:solidFill>
                <a:latin typeface="+mj-lt"/>
              </a:rPr>
              <a:t>, </a:t>
            </a:r>
            <a:r>
              <a:rPr lang="en-US" sz="1400" dirty="0" err="1">
                <a:solidFill>
                  <a:schemeClr val="tx1"/>
                </a:solidFill>
                <a:latin typeface="+mj-lt"/>
              </a:rPr>
              <a:t>projelerdeki</a:t>
            </a:r>
            <a:r>
              <a:rPr lang="en-US" sz="1400" dirty="0">
                <a:solidFill>
                  <a:schemeClr val="tx1"/>
                </a:solidFill>
                <a:latin typeface="+mj-lt"/>
              </a:rPr>
              <a:t> </a:t>
            </a:r>
            <a:r>
              <a:rPr lang="en-US" sz="1400" dirty="0" err="1">
                <a:solidFill>
                  <a:schemeClr val="tx1"/>
                </a:solidFill>
                <a:latin typeface="+mj-lt"/>
              </a:rPr>
              <a:t>kriterler</a:t>
            </a:r>
            <a:r>
              <a:rPr lang="en-US" sz="1400" dirty="0">
                <a:solidFill>
                  <a:schemeClr val="tx1"/>
                </a:solidFill>
                <a:latin typeface="+mj-lt"/>
              </a:rPr>
              <a:t>, </a:t>
            </a:r>
            <a:r>
              <a:rPr lang="en-US" sz="1400" dirty="0" err="1">
                <a:solidFill>
                  <a:schemeClr val="tx1"/>
                </a:solidFill>
                <a:latin typeface="+mj-lt"/>
              </a:rPr>
              <a:t>dikkat</a:t>
            </a:r>
            <a:r>
              <a:rPr lang="en-US" sz="1400" dirty="0">
                <a:solidFill>
                  <a:schemeClr val="tx1"/>
                </a:solidFill>
                <a:latin typeface="+mj-lt"/>
              </a:rPr>
              <a:t> </a:t>
            </a:r>
            <a:r>
              <a:rPr lang="en-US" sz="1400" dirty="0" err="1">
                <a:solidFill>
                  <a:schemeClr val="tx1"/>
                </a:solidFill>
                <a:latin typeface="+mj-lt"/>
              </a:rPr>
              <a:t>edilecek</a:t>
            </a:r>
            <a:r>
              <a:rPr lang="en-US" sz="1400" dirty="0">
                <a:solidFill>
                  <a:schemeClr val="tx1"/>
                </a:solidFill>
                <a:latin typeface="+mj-lt"/>
              </a:rPr>
              <a:t> </a:t>
            </a:r>
            <a:r>
              <a:rPr lang="en-US" sz="1400" dirty="0" err="1">
                <a:solidFill>
                  <a:schemeClr val="tx1"/>
                </a:solidFill>
                <a:latin typeface="+mj-lt"/>
              </a:rPr>
              <a:t>hususlar</a:t>
            </a:r>
            <a:r>
              <a:rPr lang="en-US" sz="1400" dirty="0">
                <a:solidFill>
                  <a:schemeClr val="tx1"/>
                </a:solidFill>
                <a:latin typeface="+mj-lt"/>
              </a:rPr>
              <a:t> </a:t>
            </a:r>
            <a:r>
              <a:rPr lang="en-US" sz="1400" dirty="0" err="1">
                <a:solidFill>
                  <a:schemeClr val="tx1"/>
                </a:solidFill>
                <a:latin typeface="+mj-lt"/>
              </a:rPr>
              <a:t>anlatılma</a:t>
            </a:r>
            <a:r>
              <a:rPr lang="tr-TR" sz="1400" dirty="0" err="1">
                <a:solidFill>
                  <a:schemeClr val="tx1"/>
                </a:solidFill>
                <a:latin typeface="+mj-lt"/>
              </a:rPr>
              <a:t>sı</a:t>
            </a:r>
            <a:r>
              <a:rPr lang="tr-TR" sz="1400" dirty="0">
                <a:solidFill>
                  <a:schemeClr val="tx1"/>
                </a:solidFill>
                <a:latin typeface="+mj-lt"/>
              </a:rPr>
              <a:t> planlanmaktadır</a:t>
            </a:r>
            <a:r>
              <a:rPr lang="en-US" sz="1400" dirty="0">
                <a:solidFill>
                  <a:schemeClr val="tx1"/>
                </a:solidFill>
                <a:latin typeface="+mj-lt"/>
              </a:rPr>
              <a:t>.</a:t>
            </a:r>
          </a:p>
        </p:txBody>
      </p:sp>
      <p:sp>
        <p:nvSpPr>
          <p:cNvPr id="21" name="Text Placeholder 20"/>
          <p:cNvSpPr>
            <a:spLocks noGrp="1"/>
          </p:cNvSpPr>
          <p:nvPr>
            <p:ph type="body" sz="quarter" idx="4294967295"/>
          </p:nvPr>
        </p:nvSpPr>
        <p:spPr>
          <a:xfrm>
            <a:off x="8299232" y="4045681"/>
            <a:ext cx="528106" cy="562099"/>
          </a:xfrm>
          <a:prstGeom prst="rect">
            <a:avLst/>
          </a:prstGeom>
        </p:spPr>
        <p:txBody>
          <a:bodyPr/>
          <a:lstStyle/>
          <a:p>
            <a:r>
              <a:rPr lang="tr-TR" dirty="0">
                <a:latin typeface="Times New Roman" panose="02020603050405020304" pitchFamily="18" charset="0"/>
                <a:ea typeface="FontAwesome"/>
                <a:cs typeface="Times New Roman" panose="02020603050405020304" pitchFamily="18" charset="0"/>
                <a:sym typeface="FontAwesome"/>
              </a:rPr>
              <a:t>3</a:t>
            </a:r>
            <a:endParaRPr lang="en-US" dirty="0">
              <a:latin typeface="Times New Roman" panose="02020603050405020304" pitchFamily="18" charset="0"/>
              <a:cs typeface="Times New Roman" panose="02020603050405020304" pitchFamily="18" charset="0"/>
            </a:endParaRPr>
          </a:p>
        </p:txBody>
      </p:sp>
      <p:sp>
        <p:nvSpPr>
          <p:cNvPr id="22" name="Text Placeholder 21"/>
          <p:cNvSpPr>
            <a:spLocks noGrp="1"/>
          </p:cNvSpPr>
          <p:nvPr>
            <p:ph type="body" sz="quarter" idx="50"/>
          </p:nvPr>
        </p:nvSpPr>
        <p:spPr>
          <a:xfrm>
            <a:off x="4792294" y="4424385"/>
            <a:ext cx="3090862" cy="366790"/>
          </a:xfrm>
        </p:spPr>
        <p:txBody>
          <a:bodyPr/>
          <a:lstStyle/>
          <a:p>
            <a:r>
              <a:rPr lang="en-US" sz="1400" dirty="0">
                <a:solidFill>
                  <a:schemeClr val="tx1"/>
                </a:solidFill>
                <a:latin typeface="+mj-lt"/>
              </a:rPr>
              <a:t>BU KONUDA NİSANIN 2. HAFTASI </a:t>
            </a:r>
            <a:endParaRPr lang="tr-TR" sz="1400" dirty="0">
              <a:solidFill>
                <a:schemeClr val="tx1"/>
              </a:solidFill>
              <a:latin typeface="+mj-lt"/>
            </a:endParaRPr>
          </a:p>
          <a:p>
            <a:r>
              <a:rPr lang="tr-TR" sz="1400" dirty="0">
                <a:solidFill>
                  <a:schemeClr val="tx1"/>
                </a:solidFill>
                <a:latin typeface="+mj-lt"/>
              </a:rPr>
              <a:t>ALANINDA UZMAN KİŞİLER </a:t>
            </a:r>
            <a:r>
              <a:rPr lang="en-US" sz="1400" dirty="0">
                <a:solidFill>
                  <a:schemeClr val="tx1"/>
                </a:solidFill>
                <a:latin typeface="+mj-lt"/>
              </a:rPr>
              <a:t>TARAFINDAN ÖNCE TÜM OKUL MÜDÜRLERİNE SONRA KATILMAK İSTEYEN ÖĞRETMENLERE SEMİNER VERİ</a:t>
            </a:r>
            <a:r>
              <a:rPr lang="tr-TR" sz="1400" dirty="0">
                <a:solidFill>
                  <a:schemeClr val="tx1"/>
                </a:solidFill>
                <a:latin typeface="+mj-lt"/>
              </a:rPr>
              <a:t>LMESİ PLANLANMAKTADIR.</a:t>
            </a:r>
            <a:endParaRPr lang="en-US" sz="1400" dirty="0">
              <a:solidFill>
                <a:schemeClr val="tx1"/>
              </a:solidFill>
              <a:latin typeface="+mj-lt"/>
            </a:endParaRPr>
          </a:p>
          <a:p>
            <a:endParaRPr lang="en-US" dirty="0"/>
          </a:p>
        </p:txBody>
      </p:sp>
      <p:sp>
        <p:nvSpPr>
          <p:cNvPr id="4" name="Metin Yer Tutucusu 3"/>
          <p:cNvSpPr>
            <a:spLocks noGrp="1"/>
          </p:cNvSpPr>
          <p:nvPr>
            <p:ph type="body" sz="quarter" idx="10"/>
          </p:nvPr>
        </p:nvSpPr>
        <p:spPr/>
        <p:txBody>
          <a:bodyPr/>
          <a:lstStyle/>
          <a:p>
            <a:r>
              <a:rPr lang="tr-TR" dirty="0">
                <a:solidFill>
                  <a:schemeClr val="tx1"/>
                </a:solidFill>
              </a:rPr>
              <a:t>Eğitimde Yenilikçilik Ödülleri Yarışmasına Katılımın Üst Düzeyde Sağlanması</a:t>
            </a:r>
          </a:p>
        </p:txBody>
      </p:sp>
      <p:sp>
        <p:nvSpPr>
          <p:cNvPr id="79" name="Text Placeholder 2"/>
          <p:cNvSpPr>
            <a:spLocks noGrp="1"/>
          </p:cNvSpPr>
          <p:nvPr>
            <p:ph type="body" sz="quarter" idx="11"/>
          </p:nvPr>
        </p:nvSpPr>
        <p:spPr>
          <a:xfrm>
            <a:off x="503238" y="875129"/>
            <a:ext cx="8229600" cy="190376"/>
          </a:xfrm>
        </p:spPr>
        <p:txBody>
          <a:bodyPr/>
          <a:lstStyle/>
          <a:p>
            <a:r>
              <a:rPr lang="tr-TR" b="1" dirty="0">
                <a:solidFill>
                  <a:schemeClr val="accent6">
                    <a:lumMod val="75000"/>
                  </a:schemeClr>
                </a:solidFill>
              </a:rPr>
              <a:t>Sorumlu Birim: İlçe Milli Eğitim Müdürlüğü ve Proje Ekibi             </a:t>
            </a:r>
            <a:r>
              <a:rPr lang="tr-TR" b="1" dirty="0"/>
              <a:t>				</a:t>
            </a:r>
            <a:r>
              <a:rPr lang="tr-TR" b="1" dirty="0">
                <a:solidFill>
                  <a:srgbClr val="FF0000"/>
                </a:solidFill>
              </a:rPr>
              <a:t>Süre:  23.03.2017-14.04.2017</a:t>
            </a:r>
            <a:endParaRPr lang="en-US" b="1" dirty="0">
              <a:solidFill>
                <a:srgbClr val="FF0000"/>
              </a:solidFill>
            </a:endParaRPr>
          </a:p>
        </p:txBody>
      </p:sp>
      <p:pic>
        <p:nvPicPr>
          <p:cNvPr id="24" name="Resim 23"/>
          <p:cNvPicPr>
            <a:picLocks noChangeAspect="1"/>
          </p:cNvPicPr>
          <p:nvPr/>
        </p:nvPicPr>
        <p:blipFill>
          <a:blip r:embed="rId2"/>
          <a:stretch>
            <a:fillRect/>
          </a:stretch>
        </p:blipFill>
        <p:spPr>
          <a:xfrm>
            <a:off x="1690078" y="3706431"/>
            <a:ext cx="1603430" cy="717954"/>
          </a:xfrm>
          <a:prstGeom prst="rect">
            <a:avLst/>
          </a:prstGeom>
        </p:spPr>
      </p:pic>
      <p:pic>
        <p:nvPicPr>
          <p:cNvPr id="5" name="Resim 4"/>
          <p:cNvPicPr>
            <a:picLocks noChangeAspect="1"/>
          </p:cNvPicPr>
          <p:nvPr/>
        </p:nvPicPr>
        <p:blipFill>
          <a:blip r:embed="rId3"/>
          <a:stretch>
            <a:fillRect/>
          </a:stretch>
        </p:blipFill>
        <p:spPr>
          <a:xfrm>
            <a:off x="930175" y="1699210"/>
            <a:ext cx="3009219" cy="2091470"/>
          </a:xfrm>
          <a:prstGeom prst="rect">
            <a:avLst/>
          </a:prstGeom>
          <a:ln>
            <a:noFill/>
          </a:ln>
          <a:effectLst>
            <a:softEdge rad="112500"/>
          </a:effectLst>
        </p:spPr>
      </p:pic>
    </p:spTree>
    <p:extLst>
      <p:ext uri="{BB962C8B-B14F-4D97-AF65-F5344CB8AC3E}">
        <p14:creationId xmlns:p14="http://schemas.microsoft.com/office/powerpoint/2010/main" val="400239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9"/>
          </p:nvPr>
        </p:nvSpPr>
        <p:spPr>
          <a:xfrm>
            <a:off x="4731311" y="2767080"/>
            <a:ext cx="3658290" cy="366790"/>
          </a:xfrm>
        </p:spPr>
        <p:txBody>
          <a:bodyPr/>
          <a:lstStyle/>
          <a:p>
            <a:r>
              <a:rPr lang="en-US" b="1" dirty="0">
                <a:solidFill>
                  <a:schemeClr val="tx1"/>
                </a:solidFill>
              </a:rPr>
              <a:t>İLÇE KURUMLARI ARASINDA WEB ÜZERİNDEN İÇ YAZILIM HAZIRLAN</a:t>
            </a:r>
            <a:r>
              <a:rPr lang="tr-TR" b="1" dirty="0">
                <a:solidFill>
                  <a:schemeClr val="tx1"/>
                </a:solidFill>
              </a:rPr>
              <a:t>MASI VE </a:t>
            </a:r>
            <a:r>
              <a:rPr lang="en-US" b="1" dirty="0">
                <a:solidFill>
                  <a:schemeClr val="tx1"/>
                </a:solidFill>
              </a:rPr>
              <a:t>FAALİYETLER</a:t>
            </a:r>
            <a:r>
              <a:rPr lang="tr-TR" b="1" dirty="0">
                <a:solidFill>
                  <a:schemeClr val="tx1"/>
                </a:solidFill>
              </a:rPr>
              <a:t>İN</a:t>
            </a:r>
            <a:r>
              <a:rPr lang="en-US" b="1" dirty="0">
                <a:solidFill>
                  <a:schemeClr val="tx1"/>
                </a:solidFill>
              </a:rPr>
              <a:t> ANINDA İLÇE</a:t>
            </a:r>
            <a:r>
              <a:rPr lang="tr-TR" b="1" dirty="0">
                <a:solidFill>
                  <a:schemeClr val="tx1"/>
                </a:solidFill>
              </a:rPr>
              <a:t> MİLLİ EĞİTİM</a:t>
            </a:r>
            <a:r>
              <a:rPr lang="en-US" b="1" dirty="0">
                <a:solidFill>
                  <a:schemeClr val="tx1"/>
                </a:solidFill>
              </a:rPr>
              <a:t> MÜDÜRÜ TARAFINDAN GÖRÜ</a:t>
            </a:r>
            <a:r>
              <a:rPr lang="tr-TR" b="1" dirty="0">
                <a:solidFill>
                  <a:schemeClr val="tx1"/>
                </a:solidFill>
              </a:rPr>
              <a:t>LMESİ</a:t>
            </a:r>
            <a:r>
              <a:rPr lang="en-US" b="1" dirty="0">
                <a:solidFill>
                  <a:schemeClr val="tx1"/>
                </a:solidFill>
              </a:rPr>
              <a:t> VE OKULLA</a:t>
            </a:r>
            <a:r>
              <a:rPr lang="tr-TR" b="1" dirty="0">
                <a:solidFill>
                  <a:schemeClr val="tx1"/>
                </a:solidFill>
              </a:rPr>
              <a:t>RIN</a:t>
            </a:r>
            <a:r>
              <a:rPr lang="en-US" b="1" dirty="0">
                <a:solidFill>
                  <a:schemeClr val="tx1"/>
                </a:solidFill>
              </a:rPr>
              <a:t> BİRBİRİYLE İLETİŞİM HALİNDE OL</a:t>
            </a:r>
            <a:r>
              <a:rPr lang="tr-TR" b="1" dirty="0">
                <a:solidFill>
                  <a:schemeClr val="tx1"/>
                </a:solidFill>
              </a:rPr>
              <a:t>MASI AMAÇLANMAKTADIR.</a:t>
            </a:r>
            <a:r>
              <a:rPr lang="en-US" b="1" dirty="0">
                <a:solidFill>
                  <a:schemeClr val="tx1"/>
                </a:solidFill>
              </a:rPr>
              <a:t> </a:t>
            </a:r>
          </a:p>
        </p:txBody>
      </p:sp>
      <p:grpSp>
        <p:nvGrpSpPr>
          <p:cNvPr id="56" name="Group 55"/>
          <p:cNvGrpSpPr/>
          <p:nvPr/>
        </p:nvGrpSpPr>
        <p:grpSpPr>
          <a:xfrm>
            <a:off x="452438" y="1464733"/>
            <a:ext cx="3852510" cy="409266"/>
            <a:chOff x="452438" y="1464733"/>
            <a:chExt cx="3852510" cy="409266"/>
          </a:xfrm>
        </p:grpSpPr>
        <p:sp>
          <p:nvSpPr>
            <p:cNvPr id="24" name="Shape 207"/>
            <p:cNvSpPr/>
            <p:nvPr/>
          </p:nvSpPr>
          <p:spPr>
            <a:xfrm flipH="1">
              <a:off x="452438"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26" name="Shape 207"/>
            <p:cNvSpPr/>
            <p:nvPr/>
          </p:nvSpPr>
          <p:spPr>
            <a:xfrm flipH="1">
              <a:off x="694871"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28" name="Shape 207"/>
            <p:cNvSpPr/>
            <p:nvPr/>
          </p:nvSpPr>
          <p:spPr>
            <a:xfrm flipH="1">
              <a:off x="932901"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30" name="Shape 207"/>
            <p:cNvSpPr/>
            <p:nvPr/>
          </p:nvSpPr>
          <p:spPr>
            <a:xfrm flipH="1">
              <a:off x="1175334"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32" name="Shape 207"/>
            <p:cNvSpPr/>
            <p:nvPr/>
          </p:nvSpPr>
          <p:spPr>
            <a:xfrm flipH="1">
              <a:off x="1417767"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34" name="Shape 207"/>
            <p:cNvSpPr/>
            <p:nvPr/>
          </p:nvSpPr>
          <p:spPr>
            <a:xfrm flipH="1">
              <a:off x="1660200"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36" name="Shape 207"/>
            <p:cNvSpPr/>
            <p:nvPr/>
          </p:nvSpPr>
          <p:spPr>
            <a:xfrm flipH="1">
              <a:off x="1898230"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38" name="Shape 207"/>
            <p:cNvSpPr/>
            <p:nvPr/>
          </p:nvSpPr>
          <p:spPr>
            <a:xfrm flipH="1">
              <a:off x="2140663"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40" name="Shape 207"/>
            <p:cNvSpPr/>
            <p:nvPr/>
          </p:nvSpPr>
          <p:spPr>
            <a:xfrm flipH="1">
              <a:off x="2378693"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42" name="Shape 207"/>
            <p:cNvSpPr/>
            <p:nvPr/>
          </p:nvSpPr>
          <p:spPr>
            <a:xfrm flipH="1">
              <a:off x="2621126"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44" name="Shape 207"/>
            <p:cNvSpPr/>
            <p:nvPr/>
          </p:nvSpPr>
          <p:spPr>
            <a:xfrm flipH="1">
              <a:off x="2859156"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46" name="Shape 207"/>
            <p:cNvSpPr/>
            <p:nvPr/>
          </p:nvSpPr>
          <p:spPr>
            <a:xfrm flipH="1">
              <a:off x="3101589"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48" name="Shape 207"/>
            <p:cNvSpPr/>
            <p:nvPr/>
          </p:nvSpPr>
          <p:spPr>
            <a:xfrm flipH="1">
              <a:off x="3344022"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50" name="Shape 207"/>
            <p:cNvSpPr/>
            <p:nvPr/>
          </p:nvSpPr>
          <p:spPr>
            <a:xfrm flipH="1">
              <a:off x="3586455"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52" name="Shape 207"/>
            <p:cNvSpPr/>
            <p:nvPr/>
          </p:nvSpPr>
          <p:spPr>
            <a:xfrm flipH="1">
              <a:off x="3824485"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54" name="Shape 207"/>
            <p:cNvSpPr/>
            <p:nvPr/>
          </p:nvSpPr>
          <p:spPr>
            <a:xfrm flipH="1">
              <a:off x="4066918"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grpSp>
      <p:grpSp>
        <p:nvGrpSpPr>
          <p:cNvPr id="57" name="Group 56"/>
          <p:cNvGrpSpPr/>
          <p:nvPr/>
        </p:nvGrpSpPr>
        <p:grpSpPr>
          <a:xfrm>
            <a:off x="452882" y="2044551"/>
            <a:ext cx="3856469" cy="414398"/>
            <a:chOff x="452882" y="2044551"/>
            <a:chExt cx="3856469" cy="414398"/>
          </a:xfrm>
        </p:grpSpPr>
        <p:sp>
          <p:nvSpPr>
            <p:cNvPr id="25" name="Shape 208"/>
            <p:cNvSpPr/>
            <p:nvPr/>
          </p:nvSpPr>
          <p:spPr>
            <a:xfrm flipH="1">
              <a:off x="452882"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27" name="Shape 208"/>
            <p:cNvSpPr/>
            <p:nvPr/>
          </p:nvSpPr>
          <p:spPr>
            <a:xfrm flipH="1">
              <a:off x="695315"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29" name="Shape 208"/>
            <p:cNvSpPr/>
            <p:nvPr/>
          </p:nvSpPr>
          <p:spPr>
            <a:xfrm flipH="1">
              <a:off x="933345"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31" name="Shape 208"/>
            <p:cNvSpPr/>
            <p:nvPr/>
          </p:nvSpPr>
          <p:spPr>
            <a:xfrm flipH="1">
              <a:off x="1175778"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33" name="Shape 208"/>
            <p:cNvSpPr/>
            <p:nvPr/>
          </p:nvSpPr>
          <p:spPr>
            <a:xfrm flipH="1">
              <a:off x="1418211"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35" name="Shape 208"/>
            <p:cNvSpPr/>
            <p:nvPr/>
          </p:nvSpPr>
          <p:spPr>
            <a:xfrm flipH="1">
              <a:off x="1660644"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37" name="Shape 208"/>
            <p:cNvSpPr/>
            <p:nvPr/>
          </p:nvSpPr>
          <p:spPr>
            <a:xfrm flipH="1">
              <a:off x="1898674"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39" name="Shape 208"/>
            <p:cNvSpPr/>
            <p:nvPr/>
          </p:nvSpPr>
          <p:spPr>
            <a:xfrm flipH="1">
              <a:off x="2141107"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41" name="Shape 208"/>
            <p:cNvSpPr/>
            <p:nvPr/>
          </p:nvSpPr>
          <p:spPr>
            <a:xfrm flipH="1">
              <a:off x="2379137"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43" name="Shape 208"/>
            <p:cNvSpPr/>
            <p:nvPr/>
          </p:nvSpPr>
          <p:spPr>
            <a:xfrm flipH="1">
              <a:off x="2621570"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45" name="Shape 208"/>
            <p:cNvSpPr/>
            <p:nvPr/>
          </p:nvSpPr>
          <p:spPr>
            <a:xfrm flipH="1">
              <a:off x="2859600"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47" name="Shape 208"/>
            <p:cNvSpPr/>
            <p:nvPr/>
          </p:nvSpPr>
          <p:spPr>
            <a:xfrm flipH="1">
              <a:off x="3102033"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49" name="Shape 208"/>
            <p:cNvSpPr/>
            <p:nvPr/>
          </p:nvSpPr>
          <p:spPr>
            <a:xfrm flipH="1">
              <a:off x="3344466"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51" name="Shape 208"/>
            <p:cNvSpPr/>
            <p:nvPr/>
          </p:nvSpPr>
          <p:spPr>
            <a:xfrm flipH="1">
              <a:off x="3586899"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53" name="Shape 208"/>
            <p:cNvSpPr/>
            <p:nvPr/>
          </p:nvSpPr>
          <p:spPr>
            <a:xfrm flipH="1">
              <a:off x="3824929"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55" name="Shape 208"/>
            <p:cNvSpPr/>
            <p:nvPr/>
          </p:nvSpPr>
          <p:spPr>
            <a:xfrm flipH="1">
              <a:off x="4067362"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grpSp>
      <p:grpSp>
        <p:nvGrpSpPr>
          <p:cNvPr id="58" name="Group 57"/>
          <p:cNvGrpSpPr/>
          <p:nvPr/>
        </p:nvGrpSpPr>
        <p:grpSpPr>
          <a:xfrm>
            <a:off x="452438" y="2722033"/>
            <a:ext cx="3852510" cy="409266"/>
            <a:chOff x="452438" y="1464733"/>
            <a:chExt cx="3852510" cy="409266"/>
          </a:xfrm>
        </p:grpSpPr>
        <p:sp>
          <p:nvSpPr>
            <p:cNvPr id="59" name="Shape 207"/>
            <p:cNvSpPr/>
            <p:nvPr/>
          </p:nvSpPr>
          <p:spPr>
            <a:xfrm flipH="1">
              <a:off x="452438"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60" name="Shape 207"/>
            <p:cNvSpPr/>
            <p:nvPr/>
          </p:nvSpPr>
          <p:spPr>
            <a:xfrm flipH="1">
              <a:off x="694871"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61" name="Shape 207"/>
            <p:cNvSpPr/>
            <p:nvPr/>
          </p:nvSpPr>
          <p:spPr>
            <a:xfrm flipH="1">
              <a:off x="932901"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62" name="Shape 207"/>
            <p:cNvSpPr/>
            <p:nvPr/>
          </p:nvSpPr>
          <p:spPr>
            <a:xfrm flipH="1">
              <a:off x="1175334"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63" name="Shape 207"/>
            <p:cNvSpPr/>
            <p:nvPr/>
          </p:nvSpPr>
          <p:spPr>
            <a:xfrm flipH="1">
              <a:off x="1417767"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64" name="Shape 207"/>
            <p:cNvSpPr/>
            <p:nvPr/>
          </p:nvSpPr>
          <p:spPr>
            <a:xfrm flipH="1">
              <a:off x="1660200"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65" name="Shape 207"/>
            <p:cNvSpPr/>
            <p:nvPr/>
          </p:nvSpPr>
          <p:spPr>
            <a:xfrm flipH="1">
              <a:off x="1898230"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66" name="Shape 207"/>
            <p:cNvSpPr/>
            <p:nvPr/>
          </p:nvSpPr>
          <p:spPr>
            <a:xfrm flipH="1">
              <a:off x="2140663"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67" name="Shape 207"/>
            <p:cNvSpPr/>
            <p:nvPr/>
          </p:nvSpPr>
          <p:spPr>
            <a:xfrm flipH="1">
              <a:off x="2378693"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68" name="Shape 207"/>
            <p:cNvSpPr/>
            <p:nvPr/>
          </p:nvSpPr>
          <p:spPr>
            <a:xfrm flipH="1">
              <a:off x="2621126"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69" name="Shape 207"/>
            <p:cNvSpPr/>
            <p:nvPr/>
          </p:nvSpPr>
          <p:spPr>
            <a:xfrm flipH="1">
              <a:off x="2859156"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70" name="Shape 207"/>
            <p:cNvSpPr/>
            <p:nvPr/>
          </p:nvSpPr>
          <p:spPr>
            <a:xfrm flipH="1">
              <a:off x="3101589"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71" name="Shape 207"/>
            <p:cNvSpPr/>
            <p:nvPr/>
          </p:nvSpPr>
          <p:spPr>
            <a:xfrm flipH="1">
              <a:off x="3344022"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72" name="Shape 207"/>
            <p:cNvSpPr/>
            <p:nvPr/>
          </p:nvSpPr>
          <p:spPr>
            <a:xfrm flipH="1">
              <a:off x="3586455"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73" name="Shape 207"/>
            <p:cNvSpPr/>
            <p:nvPr/>
          </p:nvSpPr>
          <p:spPr>
            <a:xfrm flipH="1">
              <a:off x="3824485"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74" name="Shape 207"/>
            <p:cNvSpPr/>
            <p:nvPr/>
          </p:nvSpPr>
          <p:spPr>
            <a:xfrm flipH="1">
              <a:off x="4066918"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grpSp>
      <p:grpSp>
        <p:nvGrpSpPr>
          <p:cNvPr id="75" name="Group 74"/>
          <p:cNvGrpSpPr/>
          <p:nvPr/>
        </p:nvGrpSpPr>
        <p:grpSpPr>
          <a:xfrm>
            <a:off x="452882" y="3301851"/>
            <a:ext cx="3856469" cy="414398"/>
            <a:chOff x="452882" y="2044551"/>
            <a:chExt cx="3856469" cy="414398"/>
          </a:xfrm>
        </p:grpSpPr>
        <p:sp>
          <p:nvSpPr>
            <p:cNvPr id="76" name="Shape 208"/>
            <p:cNvSpPr/>
            <p:nvPr/>
          </p:nvSpPr>
          <p:spPr>
            <a:xfrm flipH="1">
              <a:off x="452882"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77" name="Shape 208"/>
            <p:cNvSpPr/>
            <p:nvPr/>
          </p:nvSpPr>
          <p:spPr>
            <a:xfrm flipH="1">
              <a:off x="695315"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78" name="Shape 208"/>
            <p:cNvSpPr/>
            <p:nvPr/>
          </p:nvSpPr>
          <p:spPr>
            <a:xfrm flipH="1">
              <a:off x="933345"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79" name="Shape 208"/>
            <p:cNvSpPr/>
            <p:nvPr/>
          </p:nvSpPr>
          <p:spPr>
            <a:xfrm flipH="1">
              <a:off x="1175778"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80" name="Shape 208"/>
            <p:cNvSpPr/>
            <p:nvPr/>
          </p:nvSpPr>
          <p:spPr>
            <a:xfrm flipH="1">
              <a:off x="1418211"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81" name="Shape 208"/>
            <p:cNvSpPr/>
            <p:nvPr/>
          </p:nvSpPr>
          <p:spPr>
            <a:xfrm flipH="1">
              <a:off x="1660644"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82" name="Shape 208"/>
            <p:cNvSpPr/>
            <p:nvPr/>
          </p:nvSpPr>
          <p:spPr>
            <a:xfrm flipH="1">
              <a:off x="1898674"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83" name="Shape 208"/>
            <p:cNvSpPr/>
            <p:nvPr/>
          </p:nvSpPr>
          <p:spPr>
            <a:xfrm flipH="1">
              <a:off x="2141107"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84" name="Shape 208"/>
            <p:cNvSpPr/>
            <p:nvPr/>
          </p:nvSpPr>
          <p:spPr>
            <a:xfrm flipH="1">
              <a:off x="2379137"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85" name="Shape 208"/>
            <p:cNvSpPr/>
            <p:nvPr/>
          </p:nvSpPr>
          <p:spPr>
            <a:xfrm flipH="1">
              <a:off x="2621570"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86" name="Shape 208"/>
            <p:cNvSpPr/>
            <p:nvPr/>
          </p:nvSpPr>
          <p:spPr>
            <a:xfrm flipH="1">
              <a:off x="2859600"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87" name="Shape 208"/>
            <p:cNvSpPr/>
            <p:nvPr/>
          </p:nvSpPr>
          <p:spPr>
            <a:xfrm flipH="1">
              <a:off x="3102033"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88" name="Shape 208"/>
            <p:cNvSpPr/>
            <p:nvPr/>
          </p:nvSpPr>
          <p:spPr>
            <a:xfrm flipH="1">
              <a:off x="3344466"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89" name="Shape 208"/>
            <p:cNvSpPr/>
            <p:nvPr/>
          </p:nvSpPr>
          <p:spPr>
            <a:xfrm flipH="1">
              <a:off x="3586899"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90" name="Shape 208"/>
            <p:cNvSpPr/>
            <p:nvPr/>
          </p:nvSpPr>
          <p:spPr>
            <a:xfrm flipH="1">
              <a:off x="3824929"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91" name="Shape 208"/>
            <p:cNvSpPr/>
            <p:nvPr/>
          </p:nvSpPr>
          <p:spPr>
            <a:xfrm flipH="1">
              <a:off x="4067362"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grpSp>
      <p:grpSp>
        <p:nvGrpSpPr>
          <p:cNvPr id="92" name="Group 91"/>
          <p:cNvGrpSpPr/>
          <p:nvPr/>
        </p:nvGrpSpPr>
        <p:grpSpPr>
          <a:xfrm>
            <a:off x="452438" y="3877733"/>
            <a:ext cx="3852510" cy="409266"/>
            <a:chOff x="452438" y="1464733"/>
            <a:chExt cx="3852510" cy="409266"/>
          </a:xfrm>
        </p:grpSpPr>
        <p:sp>
          <p:nvSpPr>
            <p:cNvPr id="93" name="Shape 207"/>
            <p:cNvSpPr/>
            <p:nvPr/>
          </p:nvSpPr>
          <p:spPr>
            <a:xfrm flipH="1">
              <a:off x="452438"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94" name="Shape 207"/>
            <p:cNvSpPr/>
            <p:nvPr/>
          </p:nvSpPr>
          <p:spPr>
            <a:xfrm flipH="1">
              <a:off x="694871"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95" name="Shape 207"/>
            <p:cNvSpPr/>
            <p:nvPr/>
          </p:nvSpPr>
          <p:spPr>
            <a:xfrm flipH="1">
              <a:off x="932901"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96" name="Shape 207"/>
            <p:cNvSpPr/>
            <p:nvPr/>
          </p:nvSpPr>
          <p:spPr>
            <a:xfrm flipH="1">
              <a:off x="1175334"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97" name="Shape 207"/>
            <p:cNvSpPr/>
            <p:nvPr/>
          </p:nvSpPr>
          <p:spPr>
            <a:xfrm flipH="1">
              <a:off x="1417767"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98" name="Shape 207"/>
            <p:cNvSpPr/>
            <p:nvPr/>
          </p:nvSpPr>
          <p:spPr>
            <a:xfrm flipH="1">
              <a:off x="1660200"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99" name="Shape 207"/>
            <p:cNvSpPr/>
            <p:nvPr/>
          </p:nvSpPr>
          <p:spPr>
            <a:xfrm flipH="1">
              <a:off x="1898230"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100" name="Shape 207"/>
            <p:cNvSpPr/>
            <p:nvPr/>
          </p:nvSpPr>
          <p:spPr>
            <a:xfrm flipH="1">
              <a:off x="2140663"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101" name="Shape 207"/>
            <p:cNvSpPr/>
            <p:nvPr/>
          </p:nvSpPr>
          <p:spPr>
            <a:xfrm flipH="1">
              <a:off x="2378693"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102" name="Shape 207"/>
            <p:cNvSpPr/>
            <p:nvPr/>
          </p:nvSpPr>
          <p:spPr>
            <a:xfrm flipH="1">
              <a:off x="2621126"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103" name="Shape 207"/>
            <p:cNvSpPr/>
            <p:nvPr/>
          </p:nvSpPr>
          <p:spPr>
            <a:xfrm flipH="1">
              <a:off x="2859156"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104" name="Shape 207"/>
            <p:cNvSpPr/>
            <p:nvPr/>
          </p:nvSpPr>
          <p:spPr>
            <a:xfrm flipH="1">
              <a:off x="3101589"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105" name="Shape 207"/>
            <p:cNvSpPr/>
            <p:nvPr/>
          </p:nvSpPr>
          <p:spPr>
            <a:xfrm flipH="1">
              <a:off x="3344022"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106" name="Shape 207"/>
            <p:cNvSpPr/>
            <p:nvPr/>
          </p:nvSpPr>
          <p:spPr>
            <a:xfrm flipH="1">
              <a:off x="3586455"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107" name="Shape 207"/>
            <p:cNvSpPr/>
            <p:nvPr/>
          </p:nvSpPr>
          <p:spPr>
            <a:xfrm flipH="1">
              <a:off x="3824485"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108" name="Shape 207"/>
            <p:cNvSpPr/>
            <p:nvPr/>
          </p:nvSpPr>
          <p:spPr>
            <a:xfrm flipH="1">
              <a:off x="4066918" y="1464733"/>
              <a:ext cx="238030" cy="409266"/>
            </a:xfrm>
            <a:custGeom>
              <a:avLst/>
              <a:gdLst/>
              <a:ahLst/>
              <a:cxnLst>
                <a:cxn ang="0">
                  <a:pos x="wd2" y="hd2"/>
                </a:cxn>
                <a:cxn ang="5400000">
                  <a:pos x="wd2" y="hd2"/>
                </a:cxn>
                <a:cxn ang="10800000">
                  <a:pos x="wd2" y="hd2"/>
                </a:cxn>
                <a:cxn ang="16200000">
                  <a:pos x="wd2" y="hd2"/>
                </a:cxn>
              </a:cxnLst>
              <a:rect l="0" t="0" r="r" b="b"/>
              <a:pathLst>
                <a:path w="21385" h="21466" extrusionOk="0">
                  <a:moveTo>
                    <a:pt x="10876" y="0"/>
                  </a:moveTo>
                  <a:cubicBezTo>
                    <a:pt x="8577" y="0"/>
                    <a:pt x="6702" y="1088"/>
                    <a:pt x="6694" y="2429"/>
                  </a:cubicBezTo>
                  <a:cubicBezTo>
                    <a:pt x="6691" y="3793"/>
                    <a:pt x="8549" y="4893"/>
                    <a:pt x="10865" y="4894"/>
                  </a:cubicBezTo>
                  <a:cubicBezTo>
                    <a:pt x="13220" y="4895"/>
                    <a:pt x="15102" y="3805"/>
                    <a:pt x="15099" y="2441"/>
                  </a:cubicBezTo>
                  <a:cubicBezTo>
                    <a:pt x="15090" y="1090"/>
                    <a:pt x="13202" y="0"/>
                    <a:pt x="10876" y="0"/>
                  </a:cubicBezTo>
                  <a:close/>
                  <a:moveTo>
                    <a:pt x="8639" y="5077"/>
                  </a:moveTo>
                  <a:cubicBezTo>
                    <a:pt x="8504" y="5077"/>
                    <a:pt x="8365" y="5089"/>
                    <a:pt x="8231" y="5102"/>
                  </a:cubicBezTo>
                  <a:cubicBezTo>
                    <a:pt x="7347" y="5188"/>
                    <a:pt x="6641" y="5479"/>
                    <a:pt x="5983" y="5810"/>
                  </a:cubicBezTo>
                  <a:cubicBezTo>
                    <a:pt x="2527" y="7554"/>
                    <a:pt x="670" y="9793"/>
                    <a:pt x="15" y="12401"/>
                  </a:cubicBezTo>
                  <a:cubicBezTo>
                    <a:pt x="-89" y="12805"/>
                    <a:pt x="385" y="13210"/>
                    <a:pt x="1049" y="13340"/>
                  </a:cubicBezTo>
                  <a:cubicBezTo>
                    <a:pt x="2067" y="13539"/>
                    <a:pt x="2957" y="13169"/>
                    <a:pt x="3140" y="12468"/>
                  </a:cubicBezTo>
                  <a:cubicBezTo>
                    <a:pt x="3365" y="11599"/>
                    <a:pt x="3763" y="10755"/>
                    <a:pt x="4426" y="9966"/>
                  </a:cubicBezTo>
                  <a:cubicBezTo>
                    <a:pt x="4853" y="9458"/>
                    <a:pt x="5372" y="8977"/>
                    <a:pt x="5848" y="8483"/>
                  </a:cubicBezTo>
                  <a:cubicBezTo>
                    <a:pt x="5889" y="8493"/>
                    <a:pt x="5929" y="8502"/>
                    <a:pt x="5973" y="8513"/>
                  </a:cubicBezTo>
                  <a:cubicBezTo>
                    <a:pt x="5976" y="8542"/>
                    <a:pt x="5983" y="8570"/>
                    <a:pt x="5983" y="8599"/>
                  </a:cubicBezTo>
                  <a:cubicBezTo>
                    <a:pt x="5984" y="9441"/>
                    <a:pt x="5985" y="10283"/>
                    <a:pt x="5983" y="11125"/>
                  </a:cubicBezTo>
                  <a:cubicBezTo>
                    <a:pt x="5979" y="14143"/>
                    <a:pt x="5973" y="17158"/>
                    <a:pt x="5973" y="20175"/>
                  </a:cubicBezTo>
                  <a:cubicBezTo>
                    <a:pt x="5973" y="20922"/>
                    <a:pt x="6869" y="21476"/>
                    <a:pt x="8053" y="21463"/>
                  </a:cubicBezTo>
                  <a:cubicBezTo>
                    <a:pt x="9380" y="21450"/>
                    <a:pt x="10144" y="20805"/>
                    <a:pt x="10133" y="20169"/>
                  </a:cubicBezTo>
                  <a:cubicBezTo>
                    <a:pt x="10094" y="18145"/>
                    <a:pt x="10113" y="16122"/>
                    <a:pt x="10113" y="14097"/>
                  </a:cubicBezTo>
                  <a:cubicBezTo>
                    <a:pt x="10113" y="14008"/>
                    <a:pt x="10113" y="13916"/>
                    <a:pt x="10113" y="13829"/>
                  </a:cubicBezTo>
                  <a:cubicBezTo>
                    <a:pt x="10604" y="13829"/>
                    <a:pt x="11032" y="13829"/>
                    <a:pt x="11503" y="13829"/>
                  </a:cubicBezTo>
                  <a:cubicBezTo>
                    <a:pt x="11503" y="14349"/>
                    <a:pt x="11503" y="14856"/>
                    <a:pt x="11503" y="15367"/>
                  </a:cubicBezTo>
                  <a:cubicBezTo>
                    <a:pt x="11503" y="16965"/>
                    <a:pt x="11500" y="18564"/>
                    <a:pt x="11503" y="20163"/>
                  </a:cubicBezTo>
                  <a:cubicBezTo>
                    <a:pt x="11506" y="21017"/>
                    <a:pt x="12668" y="21600"/>
                    <a:pt x="14022" y="21439"/>
                  </a:cubicBezTo>
                  <a:cubicBezTo>
                    <a:pt x="15032" y="21318"/>
                    <a:pt x="15663" y="20832"/>
                    <a:pt x="15663" y="20182"/>
                  </a:cubicBezTo>
                  <a:cubicBezTo>
                    <a:pt x="15665" y="16462"/>
                    <a:pt x="15663" y="12745"/>
                    <a:pt x="15663" y="9026"/>
                  </a:cubicBezTo>
                  <a:cubicBezTo>
                    <a:pt x="15663" y="8927"/>
                    <a:pt x="15663" y="8831"/>
                    <a:pt x="15663" y="8672"/>
                  </a:cubicBezTo>
                  <a:cubicBezTo>
                    <a:pt x="15784" y="8745"/>
                    <a:pt x="15817" y="8756"/>
                    <a:pt x="15841" y="8776"/>
                  </a:cubicBezTo>
                  <a:cubicBezTo>
                    <a:pt x="15903" y="8827"/>
                    <a:pt x="15960" y="8882"/>
                    <a:pt x="16019" y="8934"/>
                  </a:cubicBezTo>
                  <a:cubicBezTo>
                    <a:pt x="17222" y="10032"/>
                    <a:pt x="17946" y="11234"/>
                    <a:pt x="18287" y="12517"/>
                  </a:cubicBezTo>
                  <a:cubicBezTo>
                    <a:pt x="18442" y="13101"/>
                    <a:pt x="19159" y="13456"/>
                    <a:pt x="20054" y="13383"/>
                  </a:cubicBezTo>
                  <a:cubicBezTo>
                    <a:pt x="20963" y="13309"/>
                    <a:pt x="21511" y="12858"/>
                    <a:pt x="21360" y="12279"/>
                  </a:cubicBezTo>
                  <a:cubicBezTo>
                    <a:pt x="20931" y="10613"/>
                    <a:pt x="19944" y="9067"/>
                    <a:pt x="18308" y="7671"/>
                  </a:cubicBezTo>
                  <a:cubicBezTo>
                    <a:pt x="17294" y="6804"/>
                    <a:pt x="16024" y="6079"/>
                    <a:pt x="14649" y="5413"/>
                  </a:cubicBezTo>
                  <a:cubicBezTo>
                    <a:pt x="14177" y="5184"/>
                    <a:pt x="13621" y="5078"/>
                    <a:pt x="13008" y="5077"/>
                  </a:cubicBezTo>
                  <a:cubicBezTo>
                    <a:pt x="11551" y="5075"/>
                    <a:pt x="10094" y="5075"/>
                    <a:pt x="8639" y="5077"/>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grpSp>
      <p:grpSp>
        <p:nvGrpSpPr>
          <p:cNvPr id="109" name="Group 108"/>
          <p:cNvGrpSpPr/>
          <p:nvPr/>
        </p:nvGrpSpPr>
        <p:grpSpPr>
          <a:xfrm>
            <a:off x="452882" y="4457551"/>
            <a:ext cx="3856469" cy="414398"/>
            <a:chOff x="452882" y="2044551"/>
            <a:chExt cx="3856469" cy="414398"/>
          </a:xfrm>
        </p:grpSpPr>
        <p:sp>
          <p:nvSpPr>
            <p:cNvPr id="110" name="Shape 208"/>
            <p:cNvSpPr/>
            <p:nvPr/>
          </p:nvSpPr>
          <p:spPr>
            <a:xfrm flipH="1">
              <a:off x="452882"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111" name="Shape 208"/>
            <p:cNvSpPr/>
            <p:nvPr/>
          </p:nvSpPr>
          <p:spPr>
            <a:xfrm flipH="1">
              <a:off x="695315"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112" name="Shape 208"/>
            <p:cNvSpPr/>
            <p:nvPr/>
          </p:nvSpPr>
          <p:spPr>
            <a:xfrm flipH="1">
              <a:off x="933345"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113" name="Shape 208"/>
            <p:cNvSpPr/>
            <p:nvPr/>
          </p:nvSpPr>
          <p:spPr>
            <a:xfrm flipH="1">
              <a:off x="1175778"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114" name="Shape 208"/>
            <p:cNvSpPr/>
            <p:nvPr/>
          </p:nvSpPr>
          <p:spPr>
            <a:xfrm flipH="1">
              <a:off x="1418211"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115" name="Shape 208"/>
            <p:cNvSpPr/>
            <p:nvPr/>
          </p:nvSpPr>
          <p:spPr>
            <a:xfrm flipH="1">
              <a:off x="1660644"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116" name="Shape 208"/>
            <p:cNvSpPr/>
            <p:nvPr/>
          </p:nvSpPr>
          <p:spPr>
            <a:xfrm flipH="1">
              <a:off x="1898674"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117" name="Shape 208"/>
            <p:cNvSpPr/>
            <p:nvPr/>
          </p:nvSpPr>
          <p:spPr>
            <a:xfrm flipH="1">
              <a:off x="2141107"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118" name="Shape 208"/>
            <p:cNvSpPr/>
            <p:nvPr/>
          </p:nvSpPr>
          <p:spPr>
            <a:xfrm flipH="1">
              <a:off x="2379137"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119" name="Shape 208"/>
            <p:cNvSpPr/>
            <p:nvPr/>
          </p:nvSpPr>
          <p:spPr>
            <a:xfrm flipH="1">
              <a:off x="2621570"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120" name="Shape 208"/>
            <p:cNvSpPr/>
            <p:nvPr/>
          </p:nvSpPr>
          <p:spPr>
            <a:xfrm flipH="1">
              <a:off x="2859600"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121" name="Shape 208"/>
            <p:cNvSpPr/>
            <p:nvPr/>
          </p:nvSpPr>
          <p:spPr>
            <a:xfrm flipH="1">
              <a:off x="3102033"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122" name="Shape 208"/>
            <p:cNvSpPr/>
            <p:nvPr/>
          </p:nvSpPr>
          <p:spPr>
            <a:xfrm flipH="1">
              <a:off x="3344466"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accent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123" name="Shape 208"/>
            <p:cNvSpPr/>
            <p:nvPr/>
          </p:nvSpPr>
          <p:spPr>
            <a:xfrm flipH="1">
              <a:off x="3586899"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124" name="Shape 208"/>
            <p:cNvSpPr/>
            <p:nvPr/>
          </p:nvSpPr>
          <p:spPr>
            <a:xfrm flipH="1">
              <a:off x="3824929"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sp>
          <p:nvSpPr>
            <p:cNvPr id="125" name="Shape 208"/>
            <p:cNvSpPr/>
            <p:nvPr/>
          </p:nvSpPr>
          <p:spPr>
            <a:xfrm flipH="1">
              <a:off x="4067362" y="2044551"/>
              <a:ext cx="241989" cy="414398"/>
            </a:xfrm>
            <a:custGeom>
              <a:avLst/>
              <a:gdLst/>
              <a:ahLst/>
              <a:cxnLst>
                <a:cxn ang="0">
                  <a:pos x="wd2" y="hd2"/>
                </a:cxn>
                <a:cxn ang="5400000">
                  <a:pos x="wd2" y="hd2"/>
                </a:cxn>
                <a:cxn ang="10800000">
                  <a:pos x="wd2" y="hd2"/>
                </a:cxn>
                <a:cxn ang="16200000">
                  <a:pos x="wd2" y="hd2"/>
                </a:cxn>
              </a:cxnLst>
              <a:rect l="0" t="0" r="r" b="b"/>
              <a:pathLst>
                <a:path w="21385" h="21465" extrusionOk="0">
                  <a:moveTo>
                    <a:pt x="10769" y="0"/>
                  </a:moveTo>
                  <a:cubicBezTo>
                    <a:pt x="8471" y="0"/>
                    <a:pt x="6593" y="1094"/>
                    <a:pt x="6584" y="2441"/>
                  </a:cubicBezTo>
                  <a:cubicBezTo>
                    <a:pt x="6581" y="3810"/>
                    <a:pt x="8432" y="4911"/>
                    <a:pt x="10749" y="4912"/>
                  </a:cubicBezTo>
                  <a:cubicBezTo>
                    <a:pt x="13103" y="4913"/>
                    <a:pt x="14991" y="3821"/>
                    <a:pt x="14985" y="2453"/>
                  </a:cubicBezTo>
                  <a:cubicBezTo>
                    <a:pt x="14977" y="1096"/>
                    <a:pt x="13095" y="0"/>
                    <a:pt x="10769" y="0"/>
                  </a:cubicBezTo>
                  <a:close/>
                  <a:moveTo>
                    <a:pt x="8631" y="5014"/>
                  </a:moveTo>
                  <a:cubicBezTo>
                    <a:pt x="8497" y="5014"/>
                    <a:pt x="8363" y="5026"/>
                    <a:pt x="8230" y="5038"/>
                  </a:cubicBezTo>
                  <a:cubicBezTo>
                    <a:pt x="7343" y="5125"/>
                    <a:pt x="6644" y="5416"/>
                    <a:pt x="5988" y="5750"/>
                  </a:cubicBezTo>
                  <a:cubicBezTo>
                    <a:pt x="2532" y="7500"/>
                    <a:pt x="670" y="9749"/>
                    <a:pt x="14" y="12367"/>
                  </a:cubicBezTo>
                  <a:cubicBezTo>
                    <a:pt x="-90" y="12773"/>
                    <a:pt x="387" y="13177"/>
                    <a:pt x="1052" y="13307"/>
                  </a:cubicBezTo>
                  <a:cubicBezTo>
                    <a:pt x="2069" y="13507"/>
                    <a:pt x="2957" y="13130"/>
                    <a:pt x="3140" y="12427"/>
                  </a:cubicBezTo>
                  <a:cubicBezTo>
                    <a:pt x="3364" y="11555"/>
                    <a:pt x="3762" y="10712"/>
                    <a:pt x="4425" y="9920"/>
                  </a:cubicBezTo>
                  <a:cubicBezTo>
                    <a:pt x="4853" y="9410"/>
                    <a:pt x="5368" y="8928"/>
                    <a:pt x="5844" y="8432"/>
                  </a:cubicBezTo>
                  <a:cubicBezTo>
                    <a:pt x="5886" y="8442"/>
                    <a:pt x="5923" y="8451"/>
                    <a:pt x="5967" y="8462"/>
                  </a:cubicBezTo>
                  <a:cubicBezTo>
                    <a:pt x="5972" y="8491"/>
                    <a:pt x="5988" y="8518"/>
                    <a:pt x="5988" y="8546"/>
                  </a:cubicBezTo>
                  <a:cubicBezTo>
                    <a:pt x="5988" y="9383"/>
                    <a:pt x="5989" y="10222"/>
                    <a:pt x="5988" y="11059"/>
                  </a:cubicBezTo>
                  <a:lnTo>
                    <a:pt x="3767" y="15121"/>
                  </a:lnTo>
                  <a:lnTo>
                    <a:pt x="5978" y="15121"/>
                  </a:lnTo>
                  <a:cubicBezTo>
                    <a:pt x="5975" y="16804"/>
                    <a:pt x="5967" y="18490"/>
                    <a:pt x="5967" y="20172"/>
                  </a:cubicBezTo>
                  <a:cubicBezTo>
                    <a:pt x="5967" y="20921"/>
                    <a:pt x="6871" y="21475"/>
                    <a:pt x="8055" y="21462"/>
                  </a:cubicBezTo>
                  <a:cubicBezTo>
                    <a:pt x="9382" y="21449"/>
                    <a:pt x="10144" y="20804"/>
                    <a:pt x="10132" y="20166"/>
                  </a:cubicBezTo>
                  <a:cubicBezTo>
                    <a:pt x="10099" y="18487"/>
                    <a:pt x="10107" y="16802"/>
                    <a:pt x="10111" y="15121"/>
                  </a:cubicBezTo>
                  <a:lnTo>
                    <a:pt x="11499" y="15121"/>
                  </a:lnTo>
                  <a:cubicBezTo>
                    <a:pt x="11499" y="15195"/>
                    <a:pt x="11499" y="15271"/>
                    <a:pt x="11499" y="15344"/>
                  </a:cubicBezTo>
                  <a:cubicBezTo>
                    <a:pt x="11499" y="16949"/>
                    <a:pt x="11495" y="18555"/>
                    <a:pt x="11499" y="20160"/>
                  </a:cubicBezTo>
                  <a:cubicBezTo>
                    <a:pt x="11504" y="21017"/>
                    <a:pt x="12665" y="21600"/>
                    <a:pt x="14018" y="21438"/>
                  </a:cubicBezTo>
                  <a:cubicBezTo>
                    <a:pt x="15028" y="21316"/>
                    <a:pt x="15653" y="20831"/>
                    <a:pt x="15653" y="20178"/>
                  </a:cubicBezTo>
                  <a:cubicBezTo>
                    <a:pt x="15655" y="18493"/>
                    <a:pt x="15664" y="16806"/>
                    <a:pt x="15664" y="15121"/>
                  </a:cubicBezTo>
                  <a:lnTo>
                    <a:pt x="18399" y="15121"/>
                  </a:lnTo>
                  <a:lnTo>
                    <a:pt x="15664" y="11059"/>
                  </a:lnTo>
                  <a:cubicBezTo>
                    <a:pt x="15662" y="10366"/>
                    <a:pt x="15664" y="9673"/>
                    <a:pt x="15664" y="8980"/>
                  </a:cubicBezTo>
                  <a:cubicBezTo>
                    <a:pt x="15664" y="8880"/>
                    <a:pt x="15664" y="8784"/>
                    <a:pt x="15664" y="8624"/>
                  </a:cubicBezTo>
                  <a:cubicBezTo>
                    <a:pt x="15784" y="8697"/>
                    <a:pt x="15816" y="8707"/>
                    <a:pt x="15838" y="8727"/>
                  </a:cubicBezTo>
                  <a:cubicBezTo>
                    <a:pt x="15901" y="8778"/>
                    <a:pt x="15953" y="8831"/>
                    <a:pt x="16013" y="8884"/>
                  </a:cubicBezTo>
                  <a:cubicBezTo>
                    <a:pt x="17216" y="9985"/>
                    <a:pt x="17944" y="11194"/>
                    <a:pt x="18286" y="12482"/>
                  </a:cubicBezTo>
                  <a:cubicBezTo>
                    <a:pt x="18442" y="13068"/>
                    <a:pt x="19150" y="13423"/>
                    <a:pt x="20044" y="13350"/>
                  </a:cubicBezTo>
                  <a:cubicBezTo>
                    <a:pt x="20953" y="13275"/>
                    <a:pt x="21510" y="12823"/>
                    <a:pt x="21360" y="12241"/>
                  </a:cubicBezTo>
                  <a:cubicBezTo>
                    <a:pt x="20930" y="10568"/>
                    <a:pt x="19942" y="9020"/>
                    <a:pt x="18306" y="7618"/>
                  </a:cubicBezTo>
                  <a:cubicBezTo>
                    <a:pt x="17294" y="6747"/>
                    <a:pt x="16020" y="6021"/>
                    <a:pt x="14646" y="5352"/>
                  </a:cubicBezTo>
                  <a:cubicBezTo>
                    <a:pt x="14174" y="5122"/>
                    <a:pt x="13614" y="5016"/>
                    <a:pt x="13001" y="5014"/>
                  </a:cubicBezTo>
                  <a:cubicBezTo>
                    <a:pt x="11543" y="5013"/>
                    <a:pt x="10085" y="5012"/>
                    <a:pt x="8631" y="5014"/>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a:latin typeface="Arial" panose="020B0604020202020204" pitchFamily="34" charset="0"/>
                <a:cs typeface="Arial" panose="020B0604020202020204" pitchFamily="34" charset="0"/>
              </a:endParaRPr>
            </a:p>
          </p:txBody>
        </p:sp>
      </p:grpSp>
      <p:sp>
        <p:nvSpPr>
          <p:cNvPr id="126" name="Metin Yer Tutucusu 3"/>
          <p:cNvSpPr>
            <a:spLocks noGrp="1"/>
          </p:cNvSpPr>
          <p:nvPr>
            <p:ph type="body" sz="quarter" idx="10"/>
          </p:nvPr>
        </p:nvSpPr>
        <p:spPr>
          <a:xfrm>
            <a:off x="452438" y="270483"/>
            <a:ext cx="8229600" cy="359817"/>
          </a:xfrm>
        </p:spPr>
        <p:txBody>
          <a:bodyPr/>
          <a:lstStyle/>
          <a:p>
            <a:r>
              <a:rPr lang="tr-TR" dirty="0">
                <a:solidFill>
                  <a:schemeClr val="tx1"/>
                </a:solidFill>
              </a:rPr>
              <a:t>İLÇE KURUMLAR ARASI İLETİŞİM AĞI HAZIRLANMASI </a:t>
            </a:r>
          </a:p>
        </p:txBody>
      </p:sp>
      <p:sp>
        <p:nvSpPr>
          <p:cNvPr id="127" name="Text Placeholder 2"/>
          <p:cNvSpPr>
            <a:spLocks noGrp="1"/>
          </p:cNvSpPr>
          <p:nvPr>
            <p:ph type="body" sz="quarter" idx="11"/>
          </p:nvPr>
        </p:nvSpPr>
        <p:spPr>
          <a:xfrm>
            <a:off x="503238" y="875129"/>
            <a:ext cx="8229600" cy="190376"/>
          </a:xfrm>
        </p:spPr>
        <p:txBody>
          <a:bodyPr/>
          <a:lstStyle/>
          <a:p>
            <a:r>
              <a:rPr lang="tr-TR" b="1" dirty="0">
                <a:solidFill>
                  <a:schemeClr val="accent6">
                    <a:lumMod val="75000"/>
                  </a:schemeClr>
                </a:solidFill>
              </a:rPr>
              <a:t>Sorumlu Birim: İlçe Milli Eğitim Müdürlüğü ve Proje Ekibi             </a:t>
            </a:r>
            <a:r>
              <a:rPr lang="tr-TR" b="1" dirty="0"/>
              <a:t>				</a:t>
            </a:r>
            <a:r>
              <a:rPr lang="tr-TR" b="1" dirty="0">
                <a:solidFill>
                  <a:srgbClr val="FF0000"/>
                </a:solidFill>
              </a:rPr>
              <a:t>Süre:  23.03.2017-01.09.2017</a:t>
            </a:r>
            <a:endParaRPr lang="en-US" b="1" dirty="0">
              <a:solidFill>
                <a:srgbClr val="FF0000"/>
              </a:solidFill>
            </a:endParaRPr>
          </a:p>
        </p:txBody>
      </p:sp>
      <p:pic>
        <p:nvPicPr>
          <p:cNvPr id="139" name="Resim 138"/>
          <p:cNvPicPr>
            <a:picLocks noChangeAspect="1"/>
          </p:cNvPicPr>
          <p:nvPr/>
        </p:nvPicPr>
        <p:blipFill>
          <a:blip r:embed="rId2"/>
          <a:stretch>
            <a:fillRect/>
          </a:stretch>
        </p:blipFill>
        <p:spPr>
          <a:xfrm>
            <a:off x="5898817" y="4256282"/>
            <a:ext cx="1816765" cy="816935"/>
          </a:xfrm>
          <a:prstGeom prst="rect">
            <a:avLst/>
          </a:prstGeom>
        </p:spPr>
      </p:pic>
    </p:spTree>
    <p:extLst>
      <p:ext uri="{BB962C8B-B14F-4D97-AF65-F5344CB8AC3E}">
        <p14:creationId xmlns:p14="http://schemas.microsoft.com/office/powerpoint/2010/main" val="1874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left)">
                                      <p:cBhvr>
                                        <p:cTn id="11" dur="500"/>
                                        <p:tgtEl>
                                          <p:spTgt spid="5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left)">
                                      <p:cBhvr>
                                        <p:cTn id="15" dur="500"/>
                                        <p:tgtEl>
                                          <p:spTgt spid="5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left)">
                                      <p:cBhvr>
                                        <p:cTn id="19" dur="500"/>
                                        <p:tgtEl>
                                          <p:spTgt spid="7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wipe(left)">
                                      <p:cBhvr>
                                        <p:cTn id="23" dur="500"/>
                                        <p:tgtEl>
                                          <p:spTgt spid="9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wipe(left)">
                                      <p:cBhvr>
                                        <p:cTn id="2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053060" y="2755832"/>
            <a:ext cx="3383973" cy="359817"/>
          </a:xfrm>
        </p:spPr>
        <p:txBody>
          <a:bodyPr/>
          <a:lstStyle/>
          <a:p>
            <a:r>
              <a:rPr lang="en-US" sz="1700" dirty="0">
                <a:effectLst>
                  <a:outerShdw blurRad="38100" dist="38100" dir="2700000" algn="tl">
                    <a:srgbClr val="000000">
                      <a:alpha val="43137"/>
                    </a:srgbClr>
                  </a:outerShdw>
                </a:effectLst>
              </a:rPr>
              <a:t>2017-2018 EĞİTİM ÖĞRETİM YILINDA İLÇE İYİ ÖRNEKLER ÇALIŞTAYI YAPIL</a:t>
            </a:r>
            <a:r>
              <a:rPr lang="tr-TR" sz="1700" dirty="0">
                <a:effectLst>
                  <a:outerShdw blurRad="38100" dist="38100" dir="2700000" algn="tl">
                    <a:srgbClr val="000000">
                      <a:alpha val="43137"/>
                    </a:srgbClr>
                  </a:outerShdw>
                </a:effectLst>
              </a:rPr>
              <a:t>MASI</a:t>
            </a:r>
            <a:r>
              <a:rPr lang="en-US" sz="1700" dirty="0">
                <a:effectLst>
                  <a:outerShdw blurRad="38100" dist="38100" dir="2700000" algn="tl">
                    <a:srgbClr val="000000">
                      <a:alpha val="43137"/>
                    </a:srgbClr>
                  </a:outerShdw>
                </a:effectLst>
              </a:rPr>
              <a:t> BUNUN İÇİN OKUL ÖĞRETMENLERİNE ŞİMDİDEN DUYURU YAPIL</a:t>
            </a:r>
            <a:r>
              <a:rPr lang="tr-TR" sz="1700" dirty="0">
                <a:effectLst>
                  <a:outerShdw blurRad="38100" dist="38100" dir="2700000" algn="tl">
                    <a:srgbClr val="000000">
                      <a:alpha val="43137"/>
                    </a:srgbClr>
                  </a:outerShdw>
                </a:effectLst>
              </a:rPr>
              <a:t>MASI PLANLANMAKTADIR</a:t>
            </a:r>
            <a:r>
              <a:rPr lang="en-US" sz="1700" dirty="0">
                <a:effectLst>
                  <a:outerShdw blurRad="38100" dist="38100" dir="2700000" algn="tl">
                    <a:srgbClr val="000000">
                      <a:alpha val="43137"/>
                    </a:srgbClr>
                  </a:outerShdw>
                </a:effectLst>
              </a:rPr>
              <a:t>.</a:t>
            </a:r>
          </a:p>
          <a:p>
            <a:endParaRPr lang="tr-TR" sz="1700" dirty="0">
              <a:effectLst>
                <a:outerShdw blurRad="38100" dist="38100" dir="2700000" algn="tl">
                  <a:srgbClr val="000000">
                    <a:alpha val="43137"/>
                  </a:srgbClr>
                </a:outerShdw>
              </a:effectLst>
            </a:endParaRPr>
          </a:p>
          <a:p>
            <a:r>
              <a:rPr lang="en-US" sz="1700" dirty="0">
                <a:effectLst>
                  <a:outerShdw blurRad="38100" dist="38100" dir="2700000" algn="tl">
                    <a:srgbClr val="000000">
                      <a:alpha val="43137"/>
                    </a:srgbClr>
                  </a:outerShdw>
                </a:effectLst>
              </a:rPr>
              <a:t>İYİ ÖRNEKLERDE ÇALIŞMASI SERGİLENEN ÖĞRETMENLER</a:t>
            </a:r>
            <a:r>
              <a:rPr lang="tr-TR" sz="1700" dirty="0">
                <a:effectLst>
                  <a:outerShdw blurRad="38100" dist="38100" dir="2700000" algn="tl">
                    <a:srgbClr val="000000">
                      <a:alpha val="43137"/>
                    </a:srgbClr>
                  </a:outerShdw>
                </a:effectLst>
              </a:rPr>
              <a:t>İN</a:t>
            </a:r>
            <a:r>
              <a:rPr lang="en-US" sz="1700" dirty="0">
                <a:effectLst>
                  <a:outerShdw blurRad="38100" dist="38100" dir="2700000" algn="tl">
                    <a:srgbClr val="000000">
                      <a:alpha val="43137"/>
                    </a:srgbClr>
                  </a:outerShdw>
                </a:effectLst>
              </a:rPr>
              <a:t> ÖDÜLLENDİRİL</a:t>
            </a:r>
            <a:r>
              <a:rPr lang="tr-TR" sz="1700" dirty="0">
                <a:effectLst>
                  <a:outerShdw blurRad="38100" dist="38100" dir="2700000" algn="tl">
                    <a:srgbClr val="000000">
                      <a:alpha val="43137"/>
                    </a:srgbClr>
                  </a:outerShdw>
                </a:effectLst>
              </a:rPr>
              <a:t>MESİ AMAÇLANMAKTADIR</a:t>
            </a:r>
            <a:r>
              <a:rPr lang="en-US" sz="1700" dirty="0">
                <a:effectLst>
                  <a:outerShdw blurRad="38100" dist="38100" dir="2700000" algn="tl">
                    <a:srgbClr val="000000">
                      <a:alpha val="43137"/>
                    </a:srgbClr>
                  </a:outerShdw>
                </a:effectLst>
              </a:rPr>
              <a:t>.</a:t>
            </a:r>
          </a:p>
        </p:txBody>
      </p:sp>
      <p:sp>
        <p:nvSpPr>
          <p:cNvPr id="6" name="Text Placeholder 1"/>
          <p:cNvSpPr txBox="1">
            <a:spLocks/>
          </p:cNvSpPr>
          <p:nvPr/>
        </p:nvSpPr>
        <p:spPr>
          <a:xfrm>
            <a:off x="104095" y="397441"/>
            <a:ext cx="8229600" cy="359817"/>
          </a:xfrm>
          <a:prstGeom prst="rect">
            <a:avLst/>
          </a:prstGeom>
        </p:spPr>
        <p:txBody>
          <a:bodyPr vert="horz" lIns="0" tIns="40504" rIns="0" bIns="40504" anchor="ctr"/>
          <a:lstStyle>
            <a:lvl1pPr marL="0" indent="0" algn="ctr" defTabSz="405037" rtl="0" eaLnBrk="1" latinLnBrk="0" hangingPunct="1">
              <a:lnSpc>
                <a:spcPct val="100000"/>
              </a:lnSpc>
              <a:spcBef>
                <a:spcPts val="0"/>
              </a:spcBef>
              <a:buFont typeface="Arial"/>
              <a:buNone/>
              <a:defRPr sz="3500" b="1" kern="1200">
                <a:solidFill>
                  <a:schemeClr val="bg1"/>
                </a:solidFill>
                <a:latin typeface="Lato Light"/>
                <a:ea typeface="+mn-ea"/>
                <a:cs typeface="Lato Light"/>
              </a:defRPr>
            </a:lvl1pPr>
            <a:lvl2pPr marL="658184" indent="-253147" algn="l" defTabSz="405037" rtl="0" eaLnBrk="1" latinLnBrk="0" hangingPunct="1">
              <a:spcBef>
                <a:spcPct val="20000"/>
              </a:spcBef>
              <a:buFont typeface="Arial"/>
              <a:buChar char="–"/>
              <a:defRPr sz="2500" kern="1200">
                <a:solidFill>
                  <a:schemeClr val="tx1"/>
                </a:solidFill>
                <a:latin typeface="+mn-lt"/>
                <a:ea typeface="+mn-ea"/>
                <a:cs typeface="+mn-cs"/>
              </a:defRPr>
            </a:lvl2pPr>
            <a:lvl3pPr marL="1012591" indent="-202518" algn="l" defTabSz="405037" rtl="0" eaLnBrk="1" latinLnBrk="0" hangingPunct="1">
              <a:spcBef>
                <a:spcPct val="20000"/>
              </a:spcBef>
              <a:buFont typeface="Arial"/>
              <a:buChar char="•"/>
              <a:defRPr sz="2100" kern="1200">
                <a:solidFill>
                  <a:schemeClr val="tx1"/>
                </a:solidFill>
                <a:latin typeface="+mn-lt"/>
                <a:ea typeface="+mn-ea"/>
                <a:cs typeface="+mn-cs"/>
              </a:defRPr>
            </a:lvl3pPr>
            <a:lvl4pPr marL="1417626" indent="-202518" algn="l" defTabSz="405037" rtl="0" eaLnBrk="1" latinLnBrk="0" hangingPunct="1">
              <a:spcBef>
                <a:spcPct val="20000"/>
              </a:spcBef>
              <a:buFont typeface="Arial"/>
              <a:buChar char="–"/>
              <a:defRPr sz="1800" kern="1200">
                <a:solidFill>
                  <a:schemeClr val="tx1"/>
                </a:solidFill>
                <a:latin typeface="+mn-lt"/>
                <a:ea typeface="+mn-ea"/>
                <a:cs typeface="+mn-cs"/>
              </a:defRPr>
            </a:lvl4pPr>
            <a:lvl5pPr marL="1822662" indent="-202518" algn="l" defTabSz="405037" rtl="0" eaLnBrk="1" latinLnBrk="0" hangingPunct="1">
              <a:spcBef>
                <a:spcPct val="20000"/>
              </a:spcBef>
              <a:buFont typeface="Arial"/>
              <a:buChar char="»"/>
              <a:defRPr sz="1800" kern="1200">
                <a:solidFill>
                  <a:schemeClr val="tx1"/>
                </a:solidFill>
                <a:latin typeface="+mn-lt"/>
                <a:ea typeface="+mn-ea"/>
                <a:cs typeface="+mn-cs"/>
              </a:defRPr>
            </a:lvl5pPr>
            <a:lvl6pPr marL="2227698" indent="-202518" algn="l" defTabSz="405037" rtl="0" eaLnBrk="1" latinLnBrk="0" hangingPunct="1">
              <a:spcBef>
                <a:spcPct val="20000"/>
              </a:spcBef>
              <a:buFont typeface="Arial"/>
              <a:buChar char="•"/>
              <a:defRPr sz="1800" kern="1200">
                <a:solidFill>
                  <a:schemeClr val="tx1"/>
                </a:solidFill>
                <a:latin typeface="+mn-lt"/>
                <a:ea typeface="+mn-ea"/>
                <a:cs typeface="+mn-cs"/>
              </a:defRPr>
            </a:lvl6pPr>
            <a:lvl7pPr marL="2632735" indent="-202518" algn="l" defTabSz="405037" rtl="0" eaLnBrk="1" latinLnBrk="0" hangingPunct="1">
              <a:spcBef>
                <a:spcPct val="20000"/>
              </a:spcBef>
              <a:buFont typeface="Arial"/>
              <a:buChar char="•"/>
              <a:defRPr sz="1800" kern="1200">
                <a:solidFill>
                  <a:schemeClr val="tx1"/>
                </a:solidFill>
                <a:latin typeface="+mn-lt"/>
                <a:ea typeface="+mn-ea"/>
                <a:cs typeface="+mn-cs"/>
              </a:defRPr>
            </a:lvl7pPr>
            <a:lvl8pPr marL="3037771" indent="-202518" algn="l" defTabSz="405037" rtl="0" eaLnBrk="1" latinLnBrk="0" hangingPunct="1">
              <a:spcBef>
                <a:spcPct val="20000"/>
              </a:spcBef>
              <a:buFont typeface="Arial"/>
              <a:buChar char="•"/>
              <a:defRPr sz="1800" kern="1200">
                <a:solidFill>
                  <a:schemeClr val="tx1"/>
                </a:solidFill>
                <a:latin typeface="+mn-lt"/>
                <a:ea typeface="+mn-ea"/>
                <a:cs typeface="+mn-cs"/>
              </a:defRPr>
            </a:lvl8pPr>
            <a:lvl9pPr marL="3442807" indent="-202518" algn="l" defTabSz="405037" rtl="0" eaLnBrk="1" latinLnBrk="0" hangingPunct="1">
              <a:spcBef>
                <a:spcPct val="20000"/>
              </a:spcBef>
              <a:buFont typeface="Arial"/>
              <a:buChar char="•"/>
              <a:defRPr sz="1800" kern="1200">
                <a:solidFill>
                  <a:schemeClr val="tx1"/>
                </a:solidFill>
                <a:latin typeface="+mn-lt"/>
                <a:ea typeface="+mn-ea"/>
                <a:cs typeface="+mn-cs"/>
              </a:defRPr>
            </a:lvl9pPr>
          </a:lstStyle>
          <a:p>
            <a:pPr algn="l"/>
            <a:r>
              <a:rPr lang="en-US" dirty="0">
                <a:solidFill>
                  <a:schemeClr val="tx1"/>
                </a:solidFill>
              </a:rPr>
              <a:t>EREĞLİ İYİ ÖRNEKLER ÇALIŞTAYI DÜZENLEN</a:t>
            </a:r>
            <a:r>
              <a:rPr lang="tr-TR" dirty="0">
                <a:solidFill>
                  <a:schemeClr val="tx1"/>
                </a:solidFill>
              </a:rPr>
              <a:t>MESİ</a:t>
            </a:r>
            <a:endParaRPr lang="en-US" dirty="0">
              <a:solidFill>
                <a:schemeClr val="tx1"/>
              </a:solidFill>
            </a:endParaRPr>
          </a:p>
        </p:txBody>
      </p:sp>
      <p:sp>
        <p:nvSpPr>
          <p:cNvPr id="7" name="Text Placeholder 2"/>
          <p:cNvSpPr txBox="1">
            <a:spLocks/>
          </p:cNvSpPr>
          <p:nvPr/>
        </p:nvSpPr>
        <p:spPr>
          <a:xfrm>
            <a:off x="207433" y="1167659"/>
            <a:ext cx="8229600" cy="190376"/>
          </a:xfrm>
          <a:prstGeom prst="rect">
            <a:avLst/>
          </a:prstGeom>
        </p:spPr>
        <p:txBody>
          <a:bodyPr vert="horz" lIns="0" tIns="40504" rIns="0" bIns="40504" anchor="ctr"/>
          <a:lstStyle>
            <a:lvl1pPr marL="0" indent="0" algn="l" defTabSz="405037" rtl="0" eaLnBrk="1" latinLnBrk="0" hangingPunct="1">
              <a:lnSpc>
                <a:spcPct val="100000"/>
              </a:lnSpc>
              <a:spcBef>
                <a:spcPts val="0"/>
              </a:spcBef>
              <a:spcAft>
                <a:spcPts val="0"/>
              </a:spcAft>
              <a:buFont typeface="Arial"/>
              <a:buNone/>
              <a:defRPr sz="1200" b="0" kern="1200">
                <a:solidFill>
                  <a:schemeClr val="accent3"/>
                </a:solidFill>
                <a:latin typeface="Lato Light"/>
                <a:ea typeface="+mn-ea"/>
                <a:cs typeface="Lato Light"/>
              </a:defRPr>
            </a:lvl1pPr>
            <a:lvl2pPr marL="658184" indent="-253147" algn="l" defTabSz="405037" rtl="0" eaLnBrk="1" latinLnBrk="0" hangingPunct="1">
              <a:spcBef>
                <a:spcPct val="20000"/>
              </a:spcBef>
              <a:buFont typeface="Arial"/>
              <a:buChar char="–"/>
              <a:defRPr sz="2500" kern="1200">
                <a:solidFill>
                  <a:schemeClr val="tx1"/>
                </a:solidFill>
                <a:latin typeface="+mn-lt"/>
                <a:ea typeface="+mn-ea"/>
                <a:cs typeface="+mn-cs"/>
              </a:defRPr>
            </a:lvl2pPr>
            <a:lvl3pPr marL="1012591" indent="-202518" algn="l" defTabSz="405037" rtl="0" eaLnBrk="1" latinLnBrk="0" hangingPunct="1">
              <a:spcBef>
                <a:spcPct val="20000"/>
              </a:spcBef>
              <a:buFont typeface="Arial"/>
              <a:buChar char="•"/>
              <a:defRPr sz="2100" kern="1200">
                <a:solidFill>
                  <a:schemeClr val="tx1"/>
                </a:solidFill>
                <a:latin typeface="+mn-lt"/>
                <a:ea typeface="+mn-ea"/>
                <a:cs typeface="+mn-cs"/>
              </a:defRPr>
            </a:lvl3pPr>
            <a:lvl4pPr marL="1417626" indent="-202518" algn="l" defTabSz="405037" rtl="0" eaLnBrk="1" latinLnBrk="0" hangingPunct="1">
              <a:spcBef>
                <a:spcPct val="20000"/>
              </a:spcBef>
              <a:buFont typeface="Arial"/>
              <a:buChar char="–"/>
              <a:defRPr sz="1800" kern="1200">
                <a:solidFill>
                  <a:schemeClr val="tx1"/>
                </a:solidFill>
                <a:latin typeface="+mn-lt"/>
                <a:ea typeface="+mn-ea"/>
                <a:cs typeface="+mn-cs"/>
              </a:defRPr>
            </a:lvl4pPr>
            <a:lvl5pPr marL="1822662" indent="-202518" algn="l" defTabSz="405037" rtl="0" eaLnBrk="1" latinLnBrk="0" hangingPunct="1">
              <a:spcBef>
                <a:spcPct val="20000"/>
              </a:spcBef>
              <a:buFont typeface="Arial"/>
              <a:buChar char="»"/>
              <a:defRPr sz="1800" kern="1200">
                <a:solidFill>
                  <a:schemeClr val="tx1"/>
                </a:solidFill>
                <a:latin typeface="+mn-lt"/>
                <a:ea typeface="+mn-ea"/>
                <a:cs typeface="+mn-cs"/>
              </a:defRPr>
            </a:lvl5pPr>
            <a:lvl6pPr marL="2227698" indent="-202518" algn="l" defTabSz="405037" rtl="0" eaLnBrk="1" latinLnBrk="0" hangingPunct="1">
              <a:spcBef>
                <a:spcPct val="20000"/>
              </a:spcBef>
              <a:buFont typeface="Arial"/>
              <a:buChar char="•"/>
              <a:defRPr sz="1800" kern="1200">
                <a:solidFill>
                  <a:schemeClr val="tx1"/>
                </a:solidFill>
                <a:latin typeface="+mn-lt"/>
                <a:ea typeface="+mn-ea"/>
                <a:cs typeface="+mn-cs"/>
              </a:defRPr>
            </a:lvl6pPr>
            <a:lvl7pPr marL="2632735" indent="-202518" algn="l" defTabSz="405037" rtl="0" eaLnBrk="1" latinLnBrk="0" hangingPunct="1">
              <a:spcBef>
                <a:spcPct val="20000"/>
              </a:spcBef>
              <a:buFont typeface="Arial"/>
              <a:buChar char="•"/>
              <a:defRPr sz="1800" kern="1200">
                <a:solidFill>
                  <a:schemeClr val="tx1"/>
                </a:solidFill>
                <a:latin typeface="+mn-lt"/>
                <a:ea typeface="+mn-ea"/>
                <a:cs typeface="+mn-cs"/>
              </a:defRPr>
            </a:lvl7pPr>
            <a:lvl8pPr marL="3037771" indent="-202518" algn="l" defTabSz="405037" rtl="0" eaLnBrk="1" latinLnBrk="0" hangingPunct="1">
              <a:spcBef>
                <a:spcPct val="20000"/>
              </a:spcBef>
              <a:buFont typeface="Arial"/>
              <a:buChar char="•"/>
              <a:defRPr sz="1800" kern="1200">
                <a:solidFill>
                  <a:schemeClr val="tx1"/>
                </a:solidFill>
                <a:latin typeface="+mn-lt"/>
                <a:ea typeface="+mn-ea"/>
                <a:cs typeface="+mn-cs"/>
              </a:defRPr>
            </a:lvl8pPr>
            <a:lvl9pPr marL="3442807" indent="-202518" algn="l" defTabSz="405037" rtl="0" eaLnBrk="1" latinLnBrk="0" hangingPunct="1">
              <a:spcBef>
                <a:spcPct val="20000"/>
              </a:spcBef>
              <a:buFont typeface="Arial"/>
              <a:buChar char="•"/>
              <a:defRPr sz="1800" kern="1200">
                <a:solidFill>
                  <a:schemeClr val="tx1"/>
                </a:solidFill>
                <a:latin typeface="+mn-lt"/>
                <a:ea typeface="+mn-ea"/>
                <a:cs typeface="+mn-cs"/>
              </a:defRPr>
            </a:lvl9pPr>
          </a:lstStyle>
          <a:p>
            <a:r>
              <a:rPr lang="tr-TR" b="1" dirty="0">
                <a:solidFill>
                  <a:schemeClr val="accent6">
                    <a:lumMod val="75000"/>
                  </a:schemeClr>
                </a:solidFill>
              </a:rPr>
              <a:t>Sorumlu Birim: İlçe Milli Eğitim Müdürlüğü ve Proje Ekibi             </a:t>
            </a:r>
            <a:r>
              <a:rPr lang="tr-TR" b="1" dirty="0"/>
              <a:t>				</a:t>
            </a:r>
            <a:r>
              <a:rPr lang="tr-TR" b="1" dirty="0">
                <a:solidFill>
                  <a:srgbClr val="FF0000"/>
                </a:solidFill>
              </a:rPr>
              <a:t>Süre:  23.03.2017-01.09.2017</a:t>
            </a:r>
            <a:endParaRPr lang="en-US" b="1" dirty="0">
              <a:solidFill>
                <a:srgbClr val="FF0000"/>
              </a:solidFill>
            </a:endParaRPr>
          </a:p>
        </p:txBody>
      </p:sp>
      <p:pic>
        <p:nvPicPr>
          <p:cNvPr id="16" name="Resim 15"/>
          <p:cNvPicPr>
            <a:picLocks noChangeAspect="1"/>
          </p:cNvPicPr>
          <p:nvPr/>
        </p:nvPicPr>
        <p:blipFill>
          <a:blip r:embed="rId2"/>
          <a:stretch>
            <a:fillRect/>
          </a:stretch>
        </p:blipFill>
        <p:spPr>
          <a:xfrm>
            <a:off x="2197674" y="4698746"/>
            <a:ext cx="1816765" cy="816935"/>
          </a:xfrm>
          <a:prstGeom prst="rect">
            <a:avLst/>
          </a:prstGeom>
        </p:spPr>
      </p:pic>
    </p:spTree>
    <p:extLst>
      <p:ext uri="{BB962C8B-B14F-4D97-AF65-F5344CB8AC3E}">
        <p14:creationId xmlns:p14="http://schemas.microsoft.com/office/powerpoint/2010/main" val="215557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3294" y="286814"/>
            <a:ext cx="8229600" cy="359817"/>
          </a:xfrm>
        </p:spPr>
        <p:txBody>
          <a:bodyPr/>
          <a:lstStyle/>
          <a:p>
            <a:r>
              <a:rPr lang="en-US" dirty="0" err="1"/>
              <a:t>Seminer</a:t>
            </a:r>
            <a:r>
              <a:rPr lang="en-US" dirty="0"/>
              <a:t> </a:t>
            </a:r>
            <a:r>
              <a:rPr lang="en-US" dirty="0" err="1"/>
              <a:t>Dönemleri</a:t>
            </a:r>
            <a:r>
              <a:rPr lang="en-US" dirty="0"/>
              <a:t> 1. </a:t>
            </a:r>
            <a:r>
              <a:rPr lang="en-US" dirty="0" err="1"/>
              <a:t>Atölye</a:t>
            </a:r>
            <a:r>
              <a:rPr lang="en-US" dirty="0"/>
              <a:t> </a:t>
            </a:r>
            <a:r>
              <a:rPr lang="en-US" dirty="0" err="1"/>
              <a:t>Çalışmalarının</a:t>
            </a:r>
            <a:r>
              <a:rPr lang="en-US" dirty="0"/>
              <a:t> </a:t>
            </a:r>
            <a:r>
              <a:rPr lang="en-US" dirty="0" err="1"/>
              <a:t>Planlanması</a:t>
            </a:r>
            <a:endParaRPr lang="en-US" dirty="0"/>
          </a:p>
        </p:txBody>
      </p:sp>
      <p:sp>
        <p:nvSpPr>
          <p:cNvPr id="4" name="Text Placeholder 3"/>
          <p:cNvSpPr>
            <a:spLocks noGrp="1"/>
          </p:cNvSpPr>
          <p:nvPr>
            <p:ph type="body" sz="quarter" idx="39"/>
          </p:nvPr>
        </p:nvSpPr>
        <p:spPr/>
        <p:txBody>
          <a:bodyPr/>
          <a:lstStyle/>
          <a:p>
            <a:pPr lvl="0"/>
            <a:r>
              <a:rPr lang="tr-TR" dirty="0">
                <a:latin typeface="Times New Roman" panose="02020603050405020304" pitchFamily="18" charset="0"/>
                <a:ea typeface="FontAwesome"/>
                <a:cs typeface="Times New Roman" panose="02020603050405020304" pitchFamily="18" charset="0"/>
                <a:sym typeface="FontAwesome"/>
              </a:rPr>
              <a:t>1</a:t>
            </a:r>
            <a:endParaRPr lang="en-US"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19"/>
          </p:nvPr>
        </p:nvSpPr>
        <p:spPr>
          <a:xfrm>
            <a:off x="1295354" y="2030753"/>
            <a:ext cx="5523538" cy="366790"/>
          </a:xfrm>
        </p:spPr>
        <p:txBody>
          <a:bodyPr/>
          <a:lstStyle/>
          <a:p>
            <a:pPr algn="just"/>
            <a:r>
              <a:rPr lang="en-US" sz="1400" dirty="0">
                <a:solidFill>
                  <a:schemeClr val="tx1"/>
                </a:solidFill>
                <a:latin typeface="+mj-lt"/>
              </a:rPr>
              <a:t>İlk </a:t>
            </a:r>
            <a:r>
              <a:rPr lang="en-US" sz="1400" dirty="0" err="1">
                <a:solidFill>
                  <a:schemeClr val="tx1"/>
                </a:solidFill>
                <a:latin typeface="+mj-lt"/>
              </a:rPr>
              <a:t>çalışma</a:t>
            </a:r>
            <a:r>
              <a:rPr lang="en-US" sz="1400" dirty="0">
                <a:solidFill>
                  <a:schemeClr val="tx1"/>
                </a:solidFill>
                <a:latin typeface="+mj-lt"/>
              </a:rPr>
              <a:t> </a:t>
            </a:r>
            <a:r>
              <a:rPr lang="en-US" sz="1400" dirty="0" err="1">
                <a:solidFill>
                  <a:schemeClr val="tx1"/>
                </a:solidFill>
                <a:latin typeface="+mj-lt"/>
              </a:rPr>
              <a:t>bu</a:t>
            </a:r>
            <a:r>
              <a:rPr lang="en-US" sz="1400" dirty="0">
                <a:solidFill>
                  <a:schemeClr val="tx1"/>
                </a:solidFill>
                <a:latin typeface="+mj-lt"/>
              </a:rPr>
              <a:t> </a:t>
            </a:r>
            <a:r>
              <a:rPr lang="en-US" sz="1400" dirty="0" err="1">
                <a:solidFill>
                  <a:schemeClr val="tx1"/>
                </a:solidFill>
                <a:latin typeface="+mj-lt"/>
              </a:rPr>
              <a:t>yıl</a:t>
            </a:r>
            <a:r>
              <a:rPr lang="en-US" sz="1400" dirty="0">
                <a:solidFill>
                  <a:schemeClr val="tx1"/>
                </a:solidFill>
                <a:latin typeface="+mj-lt"/>
              </a:rPr>
              <a:t> </a:t>
            </a:r>
            <a:r>
              <a:rPr lang="en-US" sz="1400" dirty="0" err="1">
                <a:solidFill>
                  <a:schemeClr val="tx1"/>
                </a:solidFill>
                <a:latin typeface="+mj-lt"/>
              </a:rPr>
              <a:t>haziran</a:t>
            </a:r>
            <a:r>
              <a:rPr lang="en-US" sz="1400" dirty="0">
                <a:solidFill>
                  <a:schemeClr val="tx1"/>
                </a:solidFill>
                <a:latin typeface="+mj-lt"/>
              </a:rPr>
              <a:t> </a:t>
            </a:r>
            <a:r>
              <a:rPr lang="en-US" sz="1400" dirty="0" err="1">
                <a:solidFill>
                  <a:schemeClr val="tx1"/>
                </a:solidFill>
                <a:latin typeface="+mj-lt"/>
              </a:rPr>
              <a:t>döneminde</a:t>
            </a:r>
            <a:r>
              <a:rPr lang="en-US" sz="1400" dirty="0">
                <a:solidFill>
                  <a:schemeClr val="tx1"/>
                </a:solidFill>
                <a:latin typeface="+mj-lt"/>
              </a:rPr>
              <a:t> </a:t>
            </a:r>
            <a:r>
              <a:rPr lang="en-US" sz="1400" dirty="0" err="1">
                <a:solidFill>
                  <a:schemeClr val="tx1"/>
                </a:solidFill>
                <a:latin typeface="+mj-lt"/>
              </a:rPr>
              <a:t>yapıl</a:t>
            </a:r>
            <a:r>
              <a:rPr lang="tr-TR" sz="1400" dirty="0" err="1">
                <a:solidFill>
                  <a:schemeClr val="tx1"/>
                </a:solidFill>
                <a:latin typeface="+mj-lt"/>
              </a:rPr>
              <a:t>ması</a:t>
            </a:r>
            <a:r>
              <a:rPr lang="tr-TR" sz="1400" dirty="0">
                <a:solidFill>
                  <a:schemeClr val="tx1"/>
                </a:solidFill>
                <a:latin typeface="+mj-lt"/>
              </a:rPr>
              <a:t> planlanmaktadır</a:t>
            </a:r>
            <a:r>
              <a:rPr lang="en-US" sz="1400" dirty="0">
                <a:solidFill>
                  <a:schemeClr val="tx1"/>
                </a:solidFill>
                <a:latin typeface="+mj-lt"/>
              </a:rPr>
              <a:t>.</a:t>
            </a:r>
          </a:p>
          <a:p>
            <a:pPr algn="just"/>
            <a:r>
              <a:rPr lang="en-US" sz="1400" dirty="0" err="1">
                <a:solidFill>
                  <a:schemeClr val="tx1"/>
                </a:solidFill>
                <a:latin typeface="+mj-lt"/>
              </a:rPr>
              <a:t>Öncelikle</a:t>
            </a:r>
            <a:r>
              <a:rPr lang="en-US" sz="1400" dirty="0">
                <a:solidFill>
                  <a:schemeClr val="tx1"/>
                </a:solidFill>
                <a:latin typeface="+mj-lt"/>
              </a:rPr>
              <a:t> 10 Nisan- 14 Nisan </a:t>
            </a:r>
            <a:r>
              <a:rPr lang="en-US" sz="1400" dirty="0" err="1">
                <a:solidFill>
                  <a:schemeClr val="tx1"/>
                </a:solidFill>
                <a:latin typeface="+mj-lt"/>
              </a:rPr>
              <a:t>arasında</a:t>
            </a:r>
            <a:r>
              <a:rPr lang="en-US" sz="1400" dirty="0">
                <a:solidFill>
                  <a:schemeClr val="tx1"/>
                </a:solidFill>
                <a:latin typeface="+mj-lt"/>
              </a:rPr>
              <a:t> her </a:t>
            </a:r>
            <a:r>
              <a:rPr lang="en-US" sz="1400" dirty="0" err="1">
                <a:solidFill>
                  <a:schemeClr val="tx1"/>
                </a:solidFill>
                <a:latin typeface="+mj-lt"/>
              </a:rPr>
              <a:t>branşın</a:t>
            </a:r>
            <a:r>
              <a:rPr lang="en-US" sz="1400" dirty="0">
                <a:solidFill>
                  <a:schemeClr val="tx1"/>
                </a:solidFill>
                <a:latin typeface="+mj-lt"/>
              </a:rPr>
              <a:t> </a:t>
            </a:r>
            <a:r>
              <a:rPr lang="en-US" sz="1400" dirty="0" err="1">
                <a:solidFill>
                  <a:schemeClr val="tx1"/>
                </a:solidFill>
                <a:latin typeface="+mj-lt"/>
              </a:rPr>
              <a:t>İlçe</a:t>
            </a:r>
            <a:r>
              <a:rPr lang="en-US" sz="1400" dirty="0">
                <a:solidFill>
                  <a:schemeClr val="tx1"/>
                </a:solidFill>
                <a:latin typeface="+mj-lt"/>
              </a:rPr>
              <a:t> </a:t>
            </a:r>
            <a:r>
              <a:rPr lang="en-US" sz="1400" dirty="0" err="1">
                <a:solidFill>
                  <a:schemeClr val="tx1"/>
                </a:solidFill>
                <a:latin typeface="+mj-lt"/>
              </a:rPr>
              <a:t>zümre</a:t>
            </a:r>
            <a:r>
              <a:rPr lang="en-US" sz="1400" dirty="0">
                <a:solidFill>
                  <a:schemeClr val="tx1"/>
                </a:solidFill>
                <a:latin typeface="+mj-lt"/>
              </a:rPr>
              <a:t> </a:t>
            </a:r>
            <a:r>
              <a:rPr lang="en-US" sz="1400" dirty="0" err="1">
                <a:solidFill>
                  <a:schemeClr val="tx1"/>
                </a:solidFill>
                <a:latin typeface="+mj-lt"/>
              </a:rPr>
              <a:t>başkanlarıyla</a:t>
            </a:r>
            <a:r>
              <a:rPr lang="en-US" sz="1400" dirty="0">
                <a:solidFill>
                  <a:schemeClr val="tx1"/>
                </a:solidFill>
                <a:latin typeface="+mj-lt"/>
              </a:rPr>
              <a:t> </a:t>
            </a:r>
            <a:r>
              <a:rPr lang="en-US" sz="1400" dirty="0" err="1">
                <a:solidFill>
                  <a:schemeClr val="tx1"/>
                </a:solidFill>
                <a:latin typeface="+mj-lt"/>
              </a:rPr>
              <a:t>toplantı</a:t>
            </a:r>
            <a:r>
              <a:rPr lang="en-US" sz="1400" dirty="0">
                <a:solidFill>
                  <a:schemeClr val="tx1"/>
                </a:solidFill>
                <a:latin typeface="+mj-lt"/>
              </a:rPr>
              <a:t> </a:t>
            </a:r>
            <a:r>
              <a:rPr lang="en-US" sz="1400" dirty="0" err="1">
                <a:solidFill>
                  <a:schemeClr val="tx1"/>
                </a:solidFill>
                <a:latin typeface="+mj-lt"/>
              </a:rPr>
              <a:t>düzenlene</a:t>
            </a:r>
            <a:r>
              <a:rPr lang="tr-TR" sz="1400" dirty="0" err="1">
                <a:solidFill>
                  <a:schemeClr val="tx1"/>
                </a:solidFill>
                <a:latin typeface="+mj-lt"/>
              </a:rPr>
              <a:t>rek</a:t>
            </a:r>
            <a:r>
              <a:rPr lang="en-US" sz="1400" dirty="0">
                <a:solidFill>
                  <a:schemeClr val="tx1"/>
                </a:solidFill>
                <a:latin typeface="+mj-lt"/>
              </a:rPr>
              <a:t> </a:t>
            </a:r>
            <a:r>
              <a:rPr lang="en-US" sz="1400" dirty="0" err="1">
                <a:solidFill>
                  <a:schemeClr val="tx1"/>
                </a:solidFill>
                <a:latin typeface="+mj-lt"/>
              </a:rPr>
              <a:t>ilgili</a:t>
            </a:r>
            <a:r>
              <a:rPr lang="en-US" sz="1400" dirty="0">
                <a:solidFill>
                  <a:schemeClr val="tx1"/>
                </a:solidFill>
                <a:latin typeface="+mj-lt"/>
              </a:rPr>
              <a:t> </a:t>
            </a:r>
            <a:r>
              <a:rPr lang="en-US" sz="1400" dirty="0" err="1">
                <a:solidFill>
                  <a:schemeClr val="tx1"/>
                </a:solidFill>
                <a:latin typeface="+mj-lt"/>
              </a:rPr>
              <a:t>öğretmenlere</a:t>
            </a:r>
            <a:r>
              <a:rPr lang="en-US" sz="1400" dirty="0">
                <a:solidFill>
                  <a:schemeClr val="tx1"/>
                </a:solidFill>
                <a:latin typeface="+mj-lt"/>
              </a:rPr>
              <a:t> </a:t>
            </a:r>
            <a:r>
              <a:rPr lang="en-US" sz="1400" dirty="0" err="1">
                <a:solidFill>
                  <a:schemeClr val="tx1"/>
                </a:solidFill>
                <a:latin typeface="+mj-lt"/>
              </a:rPr>
              <a:t>bilgilendirme</a:t>
            </a:r>
            <a:r>
              <a:rPr lang="en-US" sz="1400" dirty="0">
                <a:solidFill>
                  <a:schemeClr val="tx1"/>
                </a:solidFill>
                <a:latin typeface="+mj-lt"/>
              </a:rPr>
              <a:t> </a:t>
            </a:r>
            <a:r>
              <a:rPr lang="en-US" sz="1400" dirty="0" err="1">
                <a:solidFill>
                  <a:schemeClr val="tx1"/>
                </a:solidFill>
                <a:latin typeface="+mj-lt"/>
              </a:rPr>
              <a:t>yapıl</a:t>
            </a:r>
            <a:r>
              <a:rPr lang="tr-TR" sz="1400" dirty="0" err="1">
                <a:solidFill>
                  <a:schemeClr val="tx1"/>
                </a:solidFill>
                <a:latin typeface="+mj-lt"/>
              </a:rPr>
              <a:t>ması</a:t>
            </a:r>
            <a:r>
              <a:rPr lang="tr-TR" sz="1400" dirty="0">
                <a:solidFill>
                  <a:schemeClr val="tx1"/>
                </a:solidFill>
                <a:latin typeface="+mj-lt"/>
              </a:rPr>
              <a:t>,</a:t>
            </a:r>
            <a:r>
              <a:rPr lang="en-US" sz="1400" dirty="0">
                <a:solidFill>
                  <a:schemeClr val="tx1"/>
                </a:solidFill>
                <a:latin typeface="+mj-lt"/>
              </a:rPr>
              <a:t> </a:t>
            </a:r>
          </a:p>
          <a:p>
            <a:pPr algn="just"/>
            <a:r>
              <a:rPr lang="en-US" sz="1400" dirty="0" err="1">
                <a:solidFill>
                  <a:schemeClr val="tx1"/>
                </a:solidFill>
                <a:latin typeface="+mj-lt"/>
              </a:rPr>
              <a:t>Üst</a:t>
            </a:r>
            <a:r>
              <a:rPr lang="en-US" sz="1400" dirty="0">
                <a:solidFill>
                  <a:schemeClr val="tx1"/>
                </a:solidFill>
                <a:latin typeface="+mj-lt"/>
              </a:rPr>
              <a:t> </a:t>
            </a:r>
            <a:r>
              <a:rPr lang="en-US" sz="1400" dirty="0" err="1">
                <a:solidFill>
                  <a:schemeClr val="tx1"/>
                </a:solidFill>
                <a:latin typeface="+mj-lt"/>
              </a:rPr>
              <a:t>yazı</a:t>
            </a:r>
            <a:r>
              <a:rPr lang="en-US" sz="1400" dirty="0">
                <a:solidFill>
                  <a:schemeClr val="tx1"/>
                </a:solidFill>
                <a:latin typeface="+mj-lt"/>
              </a:rPr>
              <a:t> </a:t>
            </a:r>
            <a:r>
              <a:rPr lang="en-US" sz="1400" dirty="0" err="1">
                <a:solidFill>
                  <a:schemeClr val="tx1"/>
                </a:solidFill>
                <a:latin typeface="+mj-lt"/>
              </a:rPr>
              <a:t>ile</a:t>
            </a:r>
            <a:r>
              <a:rPr lang="en-US" sz="1400" dirty="0">
                <a:solidFill>
                  <a:schemeClr val="tx1"/>
                </a:solidFill>
                <a:latin typeface="+mj-lt"/>
              </a:rPr>
              <a:t> </a:t>
            </a:r>
            <a:r>
              <a:rPr lang="en-US" sz="1400" dirty="0" err="1">
                <a:solidFill>
                  <a:schemeClr val="tx1"/>
                </a:solidFill>
                <a:latin typeface="+mj-lt"/>
              </a:rPr>
              <a:t>toplantı</a:t>
            </a:r>
            <a:r>
              <a:rPr lang="en-US" sz="1400" dirty="0">
                <a:solidFill>
                  <a:schemeClr val="tx1"/>
                </a:solidFill>
                <a:latin typeface="+mj-lt"/>
              </a:rPr>
              <a:t> </a:t>
            </a:r>
            <a:r>
              <a:rPr lang="en-US" sz="1400" dirty="0" err="1">
                <a:solidFill>
                  <a:schemeClr val="tx1"/>
                </a:solidFill>
                <a:latin typeface="+mj-lt"/>
              </a:rPr>
              <a:t>gün</a:t>
            </a:r>
            <a:r>
              <a:rPr lang="en-US" sz="1400" dirty="0">
                <a:solidFill>
                  <a:schemeClr val="tx1"/>
                </a:solidFill>
                <a:latin typeface="+mj-lt"/>
              </a:rPr>
              <a:t> </a:t>
            </a:r>
            <a:r>
              <a:rPr lang="en-US" sz="1400" dirty="0" err="1">
                <a:solidFill>
                  <a:schemeClr val="tx1"/>
                </a:solidFill>
                <a:latin typeface="+mj-lt"/>
              </a:rPr>
              <a:t>ve</a:t>
            </a:r>
            <a:r>
              <a:rPr lang="en-US" sz="1400" dirty="0">
                <a:solidFill>
                  <a:schemeClr val="tx1"/>
                </a:solidFill>
                <a:latin typeface="+mj-lt"/>
              </a:rPr>
              <a:t> </a:t>
            </a:r>
            <a:r>
              <a:rPr lang="en-US" sz="1400" dirty="0" err="1">
                <a:solidFill>
                  <a:schemeClr val="tx1"/>
                </a:solidFill>
                <a:latin typeface="+mj-lt"/>
              </a:rPr>
              <a:t>saati</a:t>
            </a:r>
            <a:r>
              <a:rPr lang="en-US" sz="1400" dirty="0">
                <a:solidFill>
                  <a:schemeClr val="tx1"/>
                </a:solidFill>
                <a:latin typeface="+mj-lt"/>
              </a:rPr>
              <a:t> </a:t>
            </a:r>
            <a:r>
              <a:rPr lang="en-US" sz="1400" dirty="0" err="1">
                <a:solidFill>
                  <a:schemeClr val="tx1"/>
                </a:solidFill>
                <a:latin typeface="+mj-lt"/>
              </a:rPr>
              <a:t>ilkokul</a:t>
            </a:r>
            <a:r>
              <a:rPr lang="en-US" sz="1400" dirty="0">
                <a:solidFill>
                  <a:schemeClr val="tx1"/>
                </a:solidFill>
                <a:latin typeface="+mj-lt"/>
              </a:rPr>
              <a:t> </a:t>
            </a:r>
            <a:r>
              <a:rPr lang="en-US" sz="1400" dirty="0" err="1">
                <a:solidFill>
                  <a:schemeClr val="tx1"/>
                </a:solidFill>
                <a:latin typeface="+mj-lt"/>
              </a:rPr>
              <a:t>ve</a:t>
            </a:r>
            <a:r>
              <a:rPr lang="en-US" sz="1400" dirty="0">
                <a:solidFill>
                  <a:schemeClr val="tx1"/>
                </a:solidFill>
                <a:latin typeface="+mj-lt"/>
              </a:rPr>
              <a:t> </a:t>
            </a:r>
            <a:r>
              <a:rPr lang="en-US" sz="1400" dirty="0" err="1">
                <a:solidFill>
                  <a:schemeClr val="tx1"/>
                </a:solidFill>
                <a:latin typeface="+mj-lt"/>
              </a:rPr>
              <a:t>ortaokul</a:t>
            </a:r>
            <a:r>
              <a:rPr lang="en-US" sz="1400" dirty="0">
                <a:solidFill>
                  <a:schemeClr val="tx1"/>
                </a:solidFill>
                <a:latin typeface="+mj-lt"/>
              </a:rPr>
              <a:t> her </a:t>
            </a:r>
            <a:r>
              <a:rPr lang="en-US" sz="1400" dirty="0" err="1">
                <a:solidFill>
                  <a:schemeClr val="tx1"/>
                </a:solidFill>
                <a:latin typeface="+mj-lt"/>
              </a:rPr>
              <a:t>branşın</a:t>
            </a:r>
            <a:r>
              <a:rPr lang="en-US" sz="1400" dirty="0">
                <a:solidFill>
                  <a:schemeClr val="tx1"/>
                </a:solidFill>
                <a:latin typeface="+mj-lt"/>
              </a:rPr>
              <a:t> </a:t>
            </a:r>
            <a:r>
              <a:rPr lang="en-US" sz="1400" dirty="0" err="1">
                <a:solidFill>
                  <a:schemeClr val="tx1"/>
                </a:solidFill>
                <a:latin typeface="+mj-lt"/>
              </a:rPr>
              <a:t>ilçe</a:t>
            </a:r>
            <a:r>
              <a:rPr lang="en-US" sz="1400" dirty="0">
                <a:solidFill>
                  <a:schemeClr val="tx1"/>
                </a:solidFill>
                <a:latin typeface="+mj-lt"/>
              </a:rPr>
              <a:t> </a:t>
            </a:r>
            <a:r>
              <a:rPr lang="en-US" sz="1400" dirty="0" err="1">
                <a:solidFill>
                  <a:schemeClr val="tx1"/>
                </a:solidFill>
                <a:latin typeface="+mj-lt"/>
              </a:rPr>
              <a:t>zümre</a:t>
            </a:r>
            <a:r>
              <a:rPr lang="en-US" sz="1400" dirty="0">
                <a:solidFill>
                  <a:schemeClr val="tx1"/>
                </a:solidFill>
                <a:latin typeface="+mj-lt"/>
              </a:rPr>
              <a:t> </a:t>
            </a:r>
            <a:r>
              <a:rPr lang="en-US" sz="1400" dirty="0" err="1">
                <a:solidFill>
                  <a:schemeClr val="tx1"/>
                </a:solidFill>
                <a:latin typeface="+mj-lt"/>
              </a:rPr>
              <a:t>başkanlarına</a:t>
            </a:r>
            <a:r>
              <a:rPr lang="en-US" sz="1400" dirty="0">
                <a:solidFill>
                  <a:schemeClr val="tx1"/>
                </a:solidFill>
                <a:latin typeface="+mj-lt"/>
              </a:rPr>
              <a:t> </a:t>
            </a:r>
            <a:r>
              <a:rPr lang="en-US" sz="1400" dirty="0" err="1">
                <a:solidFill>
                  <a:schemeClr val="tx1"/>
                </a:solidFill>
                <a:latin typeface="+mj-lt"/>
              </a:rPr>
              <a:t>duyurul</a:t>
            </a:r>
            <a:r>
              <a:rPr lang="tr-TR" sz="1400" dirty="0" err="1">
                <a:solidFill>
                  <a:schemeClr val="tx1"/>
                </a:solidFill>
                <a:latin typeface="+mj-lt"/>
              </a:rPr>
              <a:t>ması</a:t>
            </a:r>
            <a:r>
              <a:rPr lang="tr-TR" sz="1400" dirty="0">
                <a:solidFill>
                  <a:schemeClr val="tx1"/>
                </a:solidFill>
                <a:latin typeface="+mj-lt"/>
              </a:rPr>
              <a:t>;</a:t>
            </a:r>
            <a:r>
              <a:rPr lang="en-US" sz="1400" dirty="0">
                <a:solidFill>
                  <a:schemeClr val="tx1"/>
                </a:solidFill>
                <a:latin typeface="+mj-lt"/>
              </a:rPr>
              <a:t> </a:t>
            </a:r>
            <a:r>
              <a:rPr lang="en-US" sz="1400" dirty="0" err="1">
                <a:solidFill>
                  <a:schemeClr val="tx1"/>
                </a:solidFill>
                <a:latin typeface="+mj-lt"/>
              </a:rPr>
              <a:t>İlçe</a:t>
            </a:r>
            <a:r>
              <a:rPr lang="en-US" sz="1400" dirty="0">
                <a:solidFill>
                  <a:schemeClr val="tx1"/>
                </a:solidFill>
                <a:latin typeface="+mj-lt"/>
              </a:rPr>
              <a:t> </a:t>
            </a:r>
            <a:r>
              <a:rPr lang="en-US" sz="1400" dirty="0" err="1">
                <a:solidFill>
                  <a:schemeClr val="tx1"/>
                </a:solidFill>
                <a:latin typeface="+mj-lt"/>
              </a:rPr>
              <a:t>zümre</a:t>
            </a:r>
            <a:r>
              <a:rPr lang="en-US" sz="1400" dirty="0">
                <a:solidFill>
                  <a:schemeClr val="tx1"/>
                </a:solidFill>
                <a:latin typeface="+mj-lt"/>
              </a:rPr>
              <a:t> </a:t>
            </a:r>
            <a:r>
              <a:rPr lang="en-US" sz="1400" dirty="0" err="1">
                <a:solidFill>
                  <a:schemeClr val="tx1"/>
                </a:solidFill>
                <a:latin typeface="+mj-lt"/>
              </a:rPr>
              <a:t>başkanlarının</a:t>
            </a:r>
            <a:r>
              <a:rPr lang="en-US" sz="1400" dirty="0">
                <a:solidFill>
                  <a:schemeClr val="tx1"/>
                </a:solidFill>
                <a:latin typeface="+mj-lt"/>
              </a:rPr>
              <a:t> </a:t>
            </a:r>
            <a:r>
              <a:rPr lang="en-US" sz="1400" dirty="0" err="1">
                <a:solidFill>
                  <a:schemeClr val="tx1"/>
                </a:solidFill>
                <a:latin typeface="+mj-lt"/>
              </a:rPr>
              <a:t>fikirleri</a:t>
            </a:r>
            <a:r>
              <a:rPr lang="en-US" sz="1400" dirty="0">
                <a:solidFill>
                  <a:schemeClr val="tx1"/>
                </a:solidFill>
                <a:latin typeface="+mj-lt"/>
              </a:rPr>
              <a:t> </a:t>
            </a:r>
            <a:r>
              <a:rPr lang="en-US" sz="1400" dirty="0" err="1">
                <a:solidFill>
                  <a:schemeClr val="tx1"/>
                </a:solidFill>
                <a:latin typeface="+mj-lt"/>
              </a:rPr>
              <a:t>alındıktan</a:t>
            </a:r>
            <a:r>
              <a:rPr lang="en-US" sz="1400" dirty="0">
                <a:solidFill>
                  <a:schemeClr val="tx1"/>
                </a:solidFill>
                <a:latin typeface="+mj-lt"/>
              </a:rPr>
              <a:t> </a:t>
            </a:r>
            <a:r>
              <a:rPr lang="en-US" sz="1400" dirty="0" err="1">
                <a:solidFill>
                  <a:schemeClr val="tx1"/>
                </a:solidFill>
                <a:latin typeface="+mj-lt"/>
              </a:rPr>
              <a:t>sonra</a:t>
            </a:r>
            <a:r>
              <a:rPr lang="en-US" sz="1400" dirty="0">
                <a:solidFill>
                  <a:schemeClr val="tx1"/>
                </a:solidFill>
                <a:latin typeface="+mj-lt"/>
              </a:rPr>
              <a:t> </a:t>
            </a:r>
            <a:r>
              <a:rPr lang="en-US" sz="1400" dirty="0" err="1">
                <a:solidFill>
                  <a:schemeClr val="tx1"/>
                </a:solidFill>
                <a:latin typeface="+mj-lt"/>
              </a:rPr>
              <a:t>mesaj</a:t>
            </a:r>
            <a:r>
              <a:rPr lang="en-US" sz="1400" dirty="0">
                <a:solidFill>
                  <a:schemeClr val="tx1"/>
                </a:solidFill>
                <a:latin typeface="+mj-lt"/>
              </a:rPr>
              <a:t>, </a:t>
            </a:r>
            <a:r>
              <a:rPr lang="en-US" sz="1400" dirty="0" err="1">
                <a:solidFill>
                  <a:schemeClr val="tx1"/>
                </a:solidFill>
                <a:latin typeface="+mj-lt"/>
              </a:rPr>
              <a:t>üst</a:t>
            </a:r>
            <a:r>
              <a:rPr lang="en-US" sz="1400" dirty="0">
                <a:solidFill>
                  <a:schemeClr val="tx1"/>
                </a:solidFill>
                <a:latin typeface="+mj-lt"/>
              </a:rPr>
              <a:t> </a:t>
            </a:r>
            <a:r>
              <a:rPr lang="en-US" sz="1400" dirty="0" err="1">
                <a:solidFill>
                  <a:schemeClr val="tx1"/>
                </a:solidFill>
                <a:latin typeface="+mj-lt"/>
              </a:rPr>
              <a:t>yazı</a:t>
            </a:r>
            <a:r>
              <a:rPr lang="en-US" sz="1400" dirty="0">
                <a:solidFill>
                  <a:schemeClr val="tx1"/>
                </a:solidFill>
                <a:latin typeface="+mj-lt"/>
              </a:rPr>
              <a:t>, web </a:t>
            </a:r>
            <a:r>
              <a:rPr lang="en-US" sz="1400" dirty="0" err="1">
                <a:solidFill>
                  <a:schemeClr val="tx1"/>
                </a:solidFill>
                <a:latin typeface="+mj-lt"/>
              </a:rPr>
              <a:t>sitesi</a:t>
            </a:r>
            <a:r>
              <a:rPr lang="en-US" sz="1400" dirty="0">
                <a:solidFill>
                  <a:schemeClr val="tx1"/>
                </a:solidFill>
                <a:latin typeface="+mj-lt"/>
              </a:rPr>
              <a:t>, </a:t>
            </a:r>
            <a:r>
              <a:rPr lang="en-US" sz="1400" dirty="0" err="1">
                <a:solidFill>
                  <a:schemeClr val="tx1"/>
                </a:solidFill>
                <a:latin typeface="+mj-lt"/>
              </a:rPr>
              <a:t>afiş</a:t>
            </a:r>
            <a:r>
              <a:rPr lang="en-US" sz="1400" dirty="0">
                <a:solidFill>
                  <a:schemeClr val="tx1"/>
                </a:solidFill>
                <a:latin typeface="+mj-lt"/>
              </a:rPr>
              <a:t>, vb. </a:t>
            </a:r>
            <a:r>
              <a:rPr lang="en-US" sz="1400" dirty="0" err="1">
                <a:solidFill>
                  <a:schemeClr val="tx1"/>
                </a:solidFill>
                <a:latin typeface="+mj-lt"/>
              </a:rPr>
              <a:t>yollarla</a:t>
            </a:r>
            <a:r>
              <a:rPr lang="en-US" sz="1400" dirty="0">
                <a:solidFill>
                  <a:schemeClr val="tx1"/>
                </a:solidFill>
                <a:latin typeface="+mj-lt"/>
              </a:rPr>
              <a:t> </a:t>
            </a:r>
            <a:r>
              <a:rPr lang="en-US" sz="1400" dirty="0" err="1">
                <a:solidFill>
                  <a:schemeClr val="tx1"/>
                </a:solidFill>
                <a:latin typeface="+mj-lt"/>
              </a:rPr>
              <a:t>duyurular</a:t>
            </a:r>
            <a:r>
              <a:rPr lang="en-US" sz="1400" dirty="0">
                <a:solidFill>
                  <a:schemeClr val="tx1"/>
                </a:solidFill>
                <a:latin typeface="+mj-lt"/>
              </a:rPr>
              <a:t> </a:t>
            </a:r>
            <a:r>
              <a:rPr lang="en-US" sz="1400" dirty="0" err="1">
                <a:solidFill>
                  <a:schemeClr val="tx1"/>
                </a:solidFill>
                <a:latin typeface="+mj-lt"/>
              </a:rPr>
              <a:t>yapıl</a:t>
            </a:r>
            <a:r>
              <a:rPr lang="tr-TR" sz="1400" dirty="0" err="1">
                <a:solidFill>
                  <a:schemeClr val="tx1"/>
                </a:solidFill>
                <a:latin typeface="+mj-lt"/>
              </a:rPr>
              <a:t>ması</a:t>
            </a:r>
            <a:r>
              <a:rPr lang="en-US" sz="1400" dirty="0">
                <a:solidFill>
                  <a:schemeClr val="tx1"/>
                </a:solidFill>
                <a:latin typeface="+mj-lt"/>
              </a:rPr>
              <a:t>. </a:t>
            </a:r>
            <a:r>
              <a:rPr lang="en-US" sz="1400" dirty="0" err="1">
                <a:solidFill>
                  <a:schemeClr val="tx1"/>
                </a:solidFill>
                <a:latin typeface="+mj-lt"/>
              </a:rPr>
              <a:t>Atölye</a:t>
            </a:r>
            <a:r>
              <a:rPr lang="en-US" sz="1400" dirty="0">
                <a:solidFill>
                  <a:schemeClr val="tx1"/>
                </a:solidFill>
                <a:latin typeface="+mj-lt"/>
              </a:rPr>
              <a:t> </a:t>
            </a:r>
            <a:r>
              <a:rPr lang="en-US" sz="1400" dirty="0" err="1">
                <a:solidFill>
                  <a:schemeClr val="tx1"/>
                </a:solidFill>
                <a:latin typeface="+mj-lt"/>
              </a:rPr>
              <a:t>çalışması</a:t>
            </a:r>
            <a:r>
              <a:rPr lang="en-US" sz="1400" dirty="0">
                <a:solidFill>
                  <a:schemeClr val="tx1"/>
                </a:solidFill>
                <a:latin typeface="+mj-lt"/>
              </a:rPr>
              <a:t> </a:t>
            </a:r>
            <a:r>
              <a:rPr lang="en-US" sz="1400" dirty="0" err="1">
                <a:solidFill>
                  <a:schemeClr val="tx1"/>
                </a:solidFill>
                <a:latin typeface="+mj-lt"/>
              </a:rPr>
              <a:t>yapacak</a:t>
            </a:r>
            <a:r>
              <a:rPr lang="en-US" sz="1400" dirty="0">
                <a:solidFill>
                  <a:schemeClr val="tx1"/>
                </a:solidFill>
                <a:latin typeface="+mj-lt"/>
              </a:rPr>
              <a:t> </a:t>
            </a:r>
            <a:r>
              <a:rPr lang="en-US" sz="1400" dirty="0" err="1">
                <a:solidFill>
                  <a:schemeClr val="tx1"/>
                </a:solidFill>
                <a:latin typeface="+mj-lt"/>
              </a:rPr>
              <a:t>öğretmenlerin</a:t>
            </a:r>
            <a:r>
              <a:rPr lang="en-US" sz="1400" dirty="0">
                <a:solidFill>
                  <a:schemeClr val="tx1"/>
                </a:solidFill>
                <a:latin typeface="+mj-lt"/>
              </a:rPr>
              <a:t> </a:t>
            </a:r>
            <a:r>
              <a:rPr lang="en-US" sz="1400" dirty="0" err="1">
                <a:solidFill>
                  <a:schemeClr val="tx1"/>
                </a:solidFill>
                <a:latin typeface="+mj-lt"/>
              </a:rPr>
              <a:t>çalışmaları</a:t>
            </a:r>
            <a:r>
              <a:rPr lang="en-US" sz="1400" dirty="0">
                <a:solidFill>
                  <a:schemeClr val="tx1"/>
                </a:solidFill>
                <a:latin typeface="+mj-lt"/>
              </a:rPr>
              <a:t> </a:t>
            </a:r>
            <a:r>
              <a:rPr lang="en-US" sz="1400" dirty="0" err="1">
                <a:solidFill>
                  <a:schemeClr val="tx1"/>
                </a:solidFill>
                <a:latin typeface="+mj-lt"/>
              </a:rPr>
              <a:t>toplan</a:t>
            </a:r>
            <a:r>
              <a:rPr lang="tr-TR" sz="1400" dirty="0" err="1">
                <a:solidFill>
                  <a:schemeClr val="tx1"/>
                </a:solidFill>
                <a:latin typeface="+mj-lt"/>
              </a:rPr>
              <a:t>ması</a:t>
            </a:r>
            <a:r>
              <a:rPr lang="tr-TR" sz="1400" dirty="0">
                <a:solidFill>
                  <a:schemeClr val="tx1"/>
                </a:solidFill>
                <a:latin typeface="+mj-lt"/>
              </a:rPr>
              <a:t> amaçlanmaktadır.</a:t>
            </a:r>
            <a:r>
              <a:rPr lang="en-US" sz="1400" dirty="0">
                <a:solidFill>
                  <a:schemeClr val="tx1"/>
                </a:solidFill>
                <a:latin typeface="+mj-lt"/>
              </a:rPr>
              <a:t> (</a:t>
            </a:r>
            <a:r>
              <a:rPr lang="en-US" sz="1400" dirty="0" err="1">
                <a:solidFill>
                  <a:schemeClr val="tx1"/>
                </a:solidFill>
                <a:latin typeface="+mj-lt"/>
              </a:rPr>
              <a:t>elektronik</a:t>
            </a:r>
            <a:r>
              <a:rPr lang="en-US" sz="1400" dirty="0">
                <a:solidFill>
                  <a:schemeClr val="tx1"/>
                </a:solidFill>
                <a:latin typeface="+mj-lt"/>
              </a:rPr>
              <a:t> </a:t>
            </a:r>
            <a:r>
              <a:rPr lang="en-US" sz="1400" dirty="0" err="1">
                <a:solidFill>
                  <a:schemeClr val="tx1"/>
                </a:solidFill>
                <a:latin typeface="+mj-lt"/>
              </a:rPr>
              <a:t>veya</a:t>
            </a:r>
            <a:r>
              <a:rPr lang="en-US" sz="1400" dirty="0">
                <a:solidFill>
                  <a:schemeClr val="tx1"/>
                </a:solidFill>
                <a:latin typeface="+mj-lt"/>
              </a:rPr>
              <a:t> </a:t>
            </a:r>
            <a:r>
              <a:rPr lang="en-US" sz="1400" dirty="0" err="1">
                <a:solidFill>
                  <a:schemeClr val="tx1"/>
                </a:solidFill>
                <a:latin typeface="+mj-lt"/>
              </a:rPr>
              <a:t>kâğıt</a:t>
            </a:r>
            <a:r>
              <a:rPr lang="en-US" sz="1400" dirty="0">
                <a:solidFill>
                  <a:schemeClr val="tx1"/>
                </a:solidFill>
                <a:latin typeface="+mj-lt"/>
              </a:rPr>
              <a:t> </a:t>
            </a:r>
            <a:r>
              <a:rPr lang="en-US" sz="1400" dirty="0" err="1">
                <a:solidFill>
                  <a:schemeClr val="tx1"/>
                </a:solidFill>
                <a:latin typeface="+mj-lt"/>
              </a:rPr>
              <a:t>ortamında</a:t>
            </a:r>
            <a:r>
              <a:rPr lang="en-US" sz="1400" dirty="0">
                <a:solidFill>
                  <a:schemeClr val="tx1"/>
                </a:solidFill>
                <a:latin typeface="+mj-lt"/>
              </a:rPr>
              <a:t> </a:t>
            </a:r>
            <a:r>
              <a:rPr lang="en-US" sz="1400" dirty="0" err="1">
                <a:solidFill>
                  <a:schemeClr val="tx1"/>
                </a:solidFill>
                <a:latin typeface="+mj-lt"/>
              </a:rPr>
              <a:t>başvurular</a:t>
            </a:r>
            <a:r>
              <a:rPr lang="tr-TR" sz="1400" dirty="0" err="1">
                <a:solidFill>
                  <a:schemeClr val="tx1"/>
                </a:solidFill>
                <a:latin typeface="+mj-lt"/>
              </a:rPr>
              <a:t>ın</a:t>
            </a:r>
            <a:r>
              <a:rPr lang="en-US" sz="1400" dirty="0">
                <a:solidFill>
                  <a:schemeClr val="tx1"/>
                </a:solidFill>
                <a:latin typeface="+mj-lt"/>
              </a:rPr>
              <a:t> </a:t>
            </a:r>
            <a:r>
              <a:rPr lang="en-US" sz="1400" dirty="0" err="1">
                <a:solidFill>
                  <a:schemeClr val="tx1"/>
                </a:solidFill>
                <a:latin typeface="+mj-lt"/>
              </a:rPr>
              <a:t>alın</a:t>
            </a:r>
            <a:r>
              <a:rPr lang="tr-TR" sz="1400" dirty="0" err="1">
                <a:solidFill>
                  <a:schemeClr val="tx1"/>
                </a:solidFill>
                <a:latin typeface="+mj-lt"/>
              </a:rPr>
              <a:t>ması</a:t>
            </a:r>
            <a:r>
              <a:rPr lang="tr-TR" sz="1400" dirty="0">
                <a:solidFill>
                  <a:schemeClr val="tx1"/>
                </a:solidFill>
                <a:latin typeface="+mj-lt"/>
              </a:rPr>
              <a:t>.</a:t>
            </a:r>
            <a:r>
              <a:rPr lang="en-US" sz="1400" dirty="0">
                <a:solidFill>
                  <a:schemeClr val="tx1"/>
                </a:solidFill>
                <a:latin typeface="+mj-lt"/>
              </a:rPr>
              <a:t>)</a:t>
            </a:r>
          </a:p>
        </p:txBody>
      </p:sp>
      <p:sp>
        <p:nvSpPr>
          <p:cNvPr id="7" name="Text Placeholder 6"/>
          <p:cNvSpPr>
            <a:spLocks noGrp="1"/>
          </p:cNvSpPr>
          <p:nvPr>
            <p:ph type="body" sz="quarter" idx="43"/>
          </p:nvPr>
        </p:nvSpPr>
        <p:spPr/>
        <p:txBody>
          <a:bodyPr/>
          <a:lstStyle/>
          <a:p>
            <a:pPr lvl="0"/>
            <a:r>
              <a:rPr lang="tr-TR" dirty="0">
                <a:latin typeface="Times New Roman" panose="02020603050405020304" pitchFamily="18" charset="0"/>
                <a:ea typeface="FontAwesome"/>
                <a:cs typeface="Times New Roman" panose="02020603050405020304" pitchFamily="18" charset="0"/>
                <a:sym typeface="FontAwesome"/>
              </a:rPr>
              <a:t>2</a:t>
            </a:r>
            <a:endParaRPr lang="en-US" dirty="0">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sz="quarter" idx="44"/>
          </p:nvPr>
        </p:nvSpPr>
        <p:spPr>
          <a:xfrm>
            <a:off x="1252255" y="3464199"/>
            <a:ext cx="5256695" cy="366790"/>
          </a:xfrm>
        </p:spPr>
        <p:txBody>
          <a:bodyPr/>
          <a:lstStyle/>
          <a:p>
            <a:r>
              <a:rPr lang="en-US" sz="1400" dirty="0" err="1">
                <a:solidFill>
                  <a:schemeClr val="tx1"/>
                </a:solidFill>
                <a:latin typeface="+mj-lt"/>
              </a:rPr>
              <a:t>Atölye</a:t>
            </a:r>
            <a:r>
              <a:rPr lang="en-US" sz="1400" dirty="0">
                <a:solidFill>
                  <a:schemeClr val="tx1"/>
                </a:solidFill>
                <a:latin typeface="+mj-lt"/>
              </a:rPr>
              <a:t> </a:t>
            </a:r>
            <a:r>
              <a:rPr lang="en-US" sz="1400" dirty="0" err="1">
                <a:solidFill>
                  <a:schemeClr val="tx1"/>
                </a:solidFill>
                <a:latin typeface="+mj-lt"/>
              </a:rPr>
              <a:t>çalışmalarına</a:t>
            </a:r>
            <a:r>
              <a:rPr lang="en-US" sz="1400" dirty="0">
                <a:solidFill>
                  <a:schemeClr val="tx1"/>
                </a:solidFill>
                <a:latin typeface="+mj-lt"/>
              </a:rPr>
              <a:t> </a:t>
            </a:r>
            <a:r>
              <a:rPr lang="en-US" sz="1400" dirty="0" err="1">
                <a:solidFill>
                  <a:schemeClr val="tx1"/>
                </a:solidFill>
                <a:latin typeface="+mj-lt"/>
              </a:rPr>
              <a:t>Ülke</a:t>
            </a:r>
            <a:r>
              <a:rPr lang="en-US" sz="1400" dirty="0">
                <a:solidFill>
                  <a:schemeClr val="tx1"/>
                </a:solidFill>
                <a:latin typeface="+mj-lt"/>
              </a:rPr>
              <a:t> </a:t>
            </a:r>
            <a:r>
              <a:rPr lang="en-US" sz="1400" dirty="0" err="1">
                <a:solidFill>
                  <a:schemeClr val="tx1"/>
                </a:solidFill>
                <a:latin typeface="+mj-lt"/>
              </a:rPr>
              <a:t>çapında</a:t>
            </a:r>
            <a:r>
              <a:rPr lang="en-US" sz="1400" dirty="0">
                <a:solidFill>
                  <a:schemeClr val="tx1"/>
                </a:solidFill>
                <a:latin typeface="+mj-lt"/>
              </a:rPr>
              <a:t> </a:t>
            </a:r>
            <a:r>
              <a:rPr lang="en-US" sz="1400" dirty="0" err="1">
                <a:solidFill>
                  <a:schemeClr val="tx1"/>
                </a:solidFill>
                <a:latin typeface="+mj-lt"/>
              </a:rPr>
              <a:t>tanınmış</a:t>
            </a:r>
            <a:r>
              <a:rPr lang="en-US" sz="1400" dirty="0">
                <a:solidFill>
                  <a:schemeClr val="tx1"/>
                </a:solidFill>
                <a:latin typeface="+mj-lt"/>
              </a:rPr>
              <a:t> </a:t>
            </a:r>
            <a:r>
              <a:rPr lang="en-US" sz="1400" dirty="0" err="1">
                <a:solidFill>
                  <a:schemeClr val="tx1"/>
                </a:solidFill>
                <a:latin typeface="+mj-lt"/>
              </a:rPr>
              <a:t>eğitime</a:t>
            </a:r>
            <a:r>
              <a:rPr lang="en-US" sz="1400" dirty="0">
                <a:solidFill>
                  <a:schemeClr val="tx1"/>
                </a:solidFill>
                <a:latin typeface="+mj-lt"/>
              </a:rPr>
              <a:t> </a:t>
            </a:r>
            <a:r>
              <a:rPr lang="en-US" sz="1400" dirty="0" err="1">
                <a:solidFill>
                  <a:schemeClr val="tx1"/>
                </a:solidFill>
                <a:latin typeface="+mj-lt"/>
              </a:rPr>
              <a:t>yön</a:t>
            </a:r>
            <a:r>
              <a:rPr lang="tr-TR" sz="1400" dirty="0">
                <a:solidFill>
                  <a:schemeClr val="tx1"/>
                </a:solidFill>
                <a:latin typeface="+mj-lt"/>
              </a:rPr>
              <a:t> </a:t>
            </a:r>
            <a:r>
              <a:rPr lang="en-US" sz="1400" dirty="0" err="1">
                <a:solidFill>
                  <a:schemeClr val="tx1"/>
                </a:solidFill>
                <a:latin typeface="+mj-lt"/>
              </a:rPr>
              <a:t>veren</a:t>
            </a:r>
            <a:r>
              <a:rPr lang="en-US" sz="1400" dirty="0">
                <a:solidFill>
                  <a:schemeClr val="tx1"/>
                </a:solidFill>
                <a:latin typeface="+mj-lt"/>
              </a:rPr>
              <a:t> </a:t>
            </a:r>
            <a:r>
              <a:rPr lang="en-US" sz="1400" dirty="0" err="1">
                <a:solidFill>
                  <a:schemeClr val="tx1"/>
                </a:solidFill>
                <a:latin typeface="+mj-lt"/>
              </a:rPr>
              <a:t>kişilerin</a:t>
            </a:r>
            <a:r>
              <a:rPr lang="en-US" sz="1400" dirty="0">
                <a:solidFill>
                  <a:schemeClr val="tx1"/>
                </a:solidFill>
                <a:latin typeface="+mj-lt"/>
              </a:rPr>
              <a:t> </a:t>
            </a:r>
            <a:r>
              <a:rPr lang="en-US" sz="1400" dirty="0" err="1">
                <a:solidFill>
                  <a:schemeClr val="tx1"/>
                </a:solidFill>
                <a:latin typeface="+mj-lt"/>
              </a:rPr>
              <a:t>konuşmacı</a:t>
            </a:r>
            <a:r>
              <a:rPr lang="en-US" sz="1400" dirty="0">
                <a:solidFill>
                  <a:schemeClr val="tx1"/>
                </a:solidFill>
                <a:latin typeface="+mj-lt"/>
              </a:rPr>
              <a:t> </a:t>
            </a:r>
            <a:r>
              <a:rPr lang="en-US" sz="1400" dirty="0" err="1">
                <a:solidFill>
                  <a:schemeClr val="tx1"/>
                </a:solidFill>
                <a:latin typeface="+mj-lt"/>
              </a:rPr>
              <a:t>olarak</a:t>
            </a:r>
            <a:r>
              <a:rPr lang="en-US" sz="1400" dirty="0">
                <a:solidFill>
                  <a:schemeClr val="tx1"/>
                </a:solidFill>
                <a:latin typeface="+mj-lt"/>
              </a:rPr>
              <a:t> </a:t>
            </a:r>
            <a:r>
              <a:rPr lang="en-US" sz="1400" dirty="0" err="1">
                <a:solidFill>
                  <a:schemeClr val="tx1"/>
                </a:solidFill>
                <a:latin typeface="+mj-lt"/>
              </a:rPr>
              <a:t>katılması</a:t>
            </a:r>
            <a:r>
              <a:rPr lang="en-US" sz="1400" dirty="0">
                <a:solidFill>
                  <a:schemeClr val="tx1"/>
                </a:solidFill>
                <a:latin typeface="+mj-lt"/>
              </a:rPr>
              <a:t> </a:t>
            </a:r>
            <a:r>
              <a:rPr lang="tr-TR" sz="1400" dirty="0">
                <a:solidFill>
                  <a:schemeClr val="tx1"/>
                </a:solidFill>
                <a:latin typeface="+mj-lt"/>
              </a:rPr>
              <a:t>amaçlanmaktadır</a:t>
            </a:r>
            <a:r>
              <a:rPr lang="tr-TR" dirty="0">
                <a:solidFill>
                  <a:schemeClr val="tx1"/>
                </a:solidFill>
              </a:rPr>
              <a:t>.</a:t>
            </a:r>
            <a:r>
              <a:rPr lang="en-US" dirty="0">
                <a:solidFill>
                  <a:schemeClr val="tx1"/>
                </a:solidFill>
              </a:rPr>
              <a:t> </a:t>
            </a:r>
          </a:p>
        </p:txBody>
      </p:sp>
      <p:sp>
        <p:nvSpPr>
          <p:cNvPr id="10" name="Text Placeholder 9"/>
          <p:cNvSpPr>
            <a:spLocks noGrp="1"/>
          </p:cNvSpPr>
          <p:nvPr>
            <p:ph type="body" sz="quarter" idx="49"/>
          </p:nvPr>
        </p:nvSpPr>
        <p:spPr/>
        <p:txBody>
          <a:bodyPr/>
          <a:lstStyle/>
          <a:p>
            <a:pPr lvl="0"/>
            <a:r>
              <a:rPr lang="tr-TR" dirty="0">
                <a:latin typeface="Times New Roman" panose="02020603050405020304" pitchFamily="18" charset="0"/>
                <a:ea typeface="FontAwesome"/>
                <a:cs typeface="Times New Roman" panose="02020603050405020304" pitchFamily="18" charset="0"/>
                <a:sym typeface="FontAwesome"/>
              </a:rPr>
              <a:t>3</a:t>
            </a:r>
            <a:endParaRPr lang="en-US" dirty="0">
              <a:latin typeface="Times New Roman" panose="02020603050405020304" pitchFamily="18" charset="0"/>
              <a:cs typeface="Times New Roman" panose="02020603050405020304" pitchFamily="18" charset="0"/>
            </a:endParaRPr>
          </a:p>
        </p:txBody>
      </p:sp>
      <p:sp>
        <p:nvSpPr>
          <p:cNvPr id="11" name="Text Placeholder 10"/>
          <p:cNvSpPr>
            <a:spLocks noGrp="1"/>
          </p:cNvSpPr>
          <p:nvPr>
            <p:ph type="body" sz="quarter" idx="50"/>
          </p:nvPr>
        </p:nvSpPr>
        <p:spPr>
          <a:xfrm>
            <a:off x="1252255" y="4658045"/>
            <a:ext cx="5331721" cy="366790"/>
          </a:xfrm>
        </p:spPr>
        <p:txBody>
          <a:bodyPr/>
          <a:lstStyle/>
          <a:p>
            <a:r>
              <a:rPr lang="en-US" sz="1400" dirty="0" err="1">
                <a:solidFill>
                  <a:schemeClr val="tx1"/>
                </a:solidFill>
                <a:latin typeface="+mj-lt"/>
              </a:rPr>
              <a:t>Branşlarında</a:t>
            </a:r>
            <a:r>
              <a:rPr lang="en-US" sz="1400" dirty="0">
                <a:solidFill>
                  <a:schemeClr val="tx1"/>
                </a:solidFill>
                <a:latin typeface="+mj-lt"/>
              </a:rPr>
              <a:t> </a:t>
            </a:r>
            <a:r>
              <a:rPr lang="en-US" sz="1400" dirty="0" err="1">
                <a:solidFill>
                  <a:schemeClr val="tx1"/>
                </a:solidFill>
                <a:latin typeface="+mj-lt"/>
              </a:rPr>
              <a:t>öncü</a:t>
            </a:r>
            <a:r>
              <a:rPr lang="en-US" sz="1400" dirty="0">
                <a:solidFill>
                  <a:schemeClr val="tx1"/>
                </a:solidFill>
                <a:latin typeface="+mj-lt"/>
              </a:rPr>
              <a:t> </a:t>
            </a:r>
            <a:r>
              <a:rPr lang="en-US" sz="1400" dirty="0" err="1">
                <a:solidFill>
                  <a:schemeClr val="tx1"/>
                </a:solidFill>
                <a:latin typeface="+mj-lt"/>
              </a:rPr>
              <a:t>öğretmenlerin</a:t>
            </a:r>
            <a:r>
              <a:rPr lang="en-US" sz="1400" dirty="0">
                <a:solidFill>
                  <a:schemeClr val="tx1"/>
                </a:solidFill>
                <a:latin typeface="+mj-lt"/>
              </a:rPr>
              <a:t> </a:t>
            </a:r>
            <a:r>
              <a:rPr lang="en-US" sz="1400" dirty="0" err="1">
                <a:solidFill>
                  <a:schemeClr val="tx1"/>
                </a:solidFill>
                <a:latin typeface="+mj-lt"/>
              </a:rPr>
              <a:t>atölyelere</a:t>
            </a:r>
            <a:r>
              <a:rPr lang="en-US" sz="1400" dirty="0">
                <a:solidFill>
                  <a:schemeClr val="tx1"/>
                </a:solidFill>
                <a:latin typeface="+mj-lt"/>
              </a:rPr>
              <a:t> </a:t>
            </a:r>
            <a:r>
              <a:rPr lang="en-US" sz="1400" dirty="0" err="1">
                <a:solidFill>
                  <a:schemeClr val="tx1"/>
                </a:solidFill>
                <a:latin typeface="+mj-lt"/>
              </a:rPr>
              <a:t>katılması</a:t>
            </a:r>
            <a:r>
              <a:rPr lang="en-US" sz="1400" dirty="0">
                <a:solidFill>
                  <a:schemeClr val="tx1"/>
                </a:solidFill>
                <a:latin typeface="+mj-lt"/>
              </a:rPr>
              <a:t> </a:t>
            </a:r>
            <a:r>
              <a:rPr lang="en-US" sz="1400" dirty="0" err="1">
                <a:solidFill>
                  <a:schemeClr val="tx1"/>
                </a:solidFill>
                <a:latin typeface="+mj-lt"/>
              </a:rPr>
              <a:t>sağlan</a:t>
            </a:r>
            <a:r>
              <a:rPr lang="tr-TR" sz="1400" dirty="0">
                <a:solidFill>
                  <a:schemeClr val="tx1"/>
                </a:solidFill>
                <a:latin typeface="+mj-lt"/>
              </a:rPr>
              <a:t>malı</a:t>
            </a:r>
            <a:r>
              <a:rPr lang="en-US" sz="1400" dirty="0">
                <a:solidFill>
                  <a:schemeClr val="tx1"/>
                </a:solidFill>
                <a:latin typeface="+mj-lt"/>
              </a:rPr>
              <a:t>. </a:t>
            </a:r>
            <a:r>
              <a:rPr lang="en-US" sz="1400" dirty="0" err="1">
                <a:solidFill>
                  <a:schemeClr val="tx1"/>
                </a:solidFill>
                <a:latin typeface="+mj-lt"/>
              </a:rPr>
              <a:t>Yaptığı</a:t>
            </a:r>
            <a:r>
              <a:rPr lang="en-US" sz="1400" dirty="0">
                <a:solidFill>
                  <a:schemeClr val="tx1"/>
                </a:solidFill>
                <a:latin typeface="+mj-lt"/>
              </a:rPr>
              <a:t> </a:t>
            </a:r>
            <a:r>
              <a:rPr lang="en-US" sz="1400" dirty="0" err="1">
                <a:solidFill>
                  <a:schemeClr val="tx1"/>
                </a:solidFill>
                <a:latin typeface="+mj-lt"/>
              </a:rPr>
              <a:t>çalışmaları</a:t>
            </a:r>
            <a:r>
              <a:rPr lang="en-US" sz="1400" dirty="0">
                <a:solidFill>
                  <a:schemeClr val="tx1"/>
                </a:solidFill>
                <a:latin typeface="+mj-lt"/>
              </a:rPr>
              <a:t> </a:t>
            </a:r>
            <a:r>
              <a:rPr lang="en-US" sz="1400" dirty="0" err="1">
                <a:solidFill>
                  <a:schemeClr val="tx1"/>
                </a:solidFill>
                <a:latin typeface="+mj-lt"/>
              </a:rPr>
              <a:t>meslektaşları</a:t>
            </a:r>
            <a:r>
              <a:rPr lang="en-US" sz="1400" dirty="0">
                <a:solidFill>
                  <a:schemeClr val="tx1"/>
                </a:solidFill>
                <a:latin typeface="+mj-lt"/>
              </a:rPr>
              <a:t> </a:t>
            </a:r>
            <a:r>
              <a:rPr lang="en-US" sz="1400" dirty="0" err="1">
                <a:solidFill>
                  <a:schemeClr val="tx1"/>
                </a:solidFill>
                <a:latin typeface="+mj-lt"/>
              </a:rPr>
              <a:t>ile</a:t>
            </a:r>
            <a:r>
              <a:rPr lang="en-US" sz="1400" dirty="0">
                <a:solidFill>
                  <a:schemeClr val="tx1"/>
                </a:solidFill>
                <a:latin typeface="+mj-lt"/>
              </a:rPr>
              <a:t> </a:t>
            </a:r>
            <a:r>
              <a:rPr lang="en-US" sz="1400" dirty="0" err="1">
                <a:solidFill>
                  <a:schemeClr val="tx1"/>
                </a:solidFill>
                <a:latin typeface="+mj-lt"/>
              </a:rPr>
              <a:t>paylaşmak</a:t>
            </a:r>
            <a:r>
              <a:rPr lang="en-US" sz="1400" dirty="0">
                <a:solidFill>
                  <a:schemeClr val="tx1"/>
                </a:solidFill>
                <a:latin typeface="+mj-lt"/>
              </a:rPr>
              <a:t> </a:t>
            </a:r>
            <a:r>
              <a:rPr lang="en-US" sz="1400" dirty="0" err="1">
                <a:solidFill>
                  <a:schemeClr val="tx1"/>
                </a:solidFill>
                <a:latin typeface="+mj-lt"/>
              </a:rPr>
              <a:t>isteyen</a:t>
            </a:r>
            <a:r>
              <a:rPr lang="en-US" sz="1400" dirty="0">
                <a:solidFill>
                  <a:schemeClr val="tx1"/>
                </a:solidFill>
                <a:latin typeface="+mj-lt"/>
              </a:rPr>
              <a:t> </a:t>
            </a:r>
            <a:r>
              <a:rPr lang="en-US" sz="1400" dirty="0" err="1">
                <a:solidFill>
                  <a:schemeClr val="tx1"/>
                </a:solidFill>
                <a:latin typeface="+mj-lt"/>
              </a:rPr>
              <a:t>öğretmenler</a:t>
            </a:r>
            <a:r>
              <a:rPr lang="en-US" sz="1400" dirty="0">
                <a:solidFill>
                  <a:schemeClr val="tx1"/>
                </a:solidFill>
                <a:latin typeface="+mj-lt"/>
              </a:rPr>
              <a:t> </a:t>
            </a:r>
            <a:r>
              <a:rPr lang="en-US" sz="1400" dirty="0" err="1">
                <a:solidFill>
                  <a:schemeClr val="tx1"/>
                </a:solidFill>
                <a:latin typeface="+mj-lt"/>
              </a:rPr>
              <a:t>seminer</a:t>
            </a:r>
            <a:r>
              <a:rPr lang="en-US" sz="1400" dirty="0">
                <a:solidFill>
                  <a:schemeClr val="tx1"/>
                </a:solidFill>
                <a:latin typeface="+mj-lt"/>
              </a:rPr>
              <a:t> </a:t>
            </a:r>
            <a:r>
              <a:rPr lang="en-US" sz="1400" dirty="0" err="1">
                <a:solidFill>
                  <a:schemeClr val="tx1"/>
                </a:solidFill>
                <a:latin typeface="+mj-lt"/>
              </a:rPr>
              <a:t>döneminde</a:t>
            </a:r>
            <a:r>
              <a:rPr lang="en-US" sz="1400" dirty="0">
                <a:solidFill>
                  <a:schemeClr val="tx1"/>
                </a:solidFill>
                <a:latin typeface="+mj-lt"/>
              </a:rPr>
              <a:t> </a:t>
            </a:r>
            <a:r>
              <a:rPr lang="en-US" sz="1400" dirty="0" err="1">
                <a:solidFill>
                  <a:schemeClr val="tx1"/>
                </a:solidFill>
                <a:latin typeface="+mj-lt"/>
              </a:rPr>
              <a:t>branşlara</a:t>
            </a:r>
            <a:r>
              <a:rPr lang="en-US" sz="1400" dirty="0">
                <a:solidFill>
                  <a:schemeClr val="tx1"/>
                </a:solidFill>
                <a:latin typeface="+mj-lt"/>
              </a:rPr>
              <a:t> </a:t>
            </a:r>
            <a:r>
              <a:rPr lang="en-US" sz="1400" dirty="0" err="1">
                <a:solidFill>
                  <a:schemeClr val="tx1"/>
                </a:solidFill>
                <a:latin typeface="+mj-lt"/>
              </a:rPr>
              <a:t>ayrılarak</a:t>
            </a:r>
            <a:r>
              <a:rPr lang="en-US" sz="1400" dirty="0">
                <a:solidFill>
                  <a:schemeClr val="tx1"/>
                </a:solidFill>
                <a:latin typeface="+mj-lt"/>
              </a:rPr>
              <a:t> </a:t>
            </a:r>
            <a:r>
              <a:rPr lang="en-US" sz="1400" dirty="0" err="1">
                <a:solidFill>
                  <a:schemeClr val="tx1"/>
                </a:solidFill>
                <a:latin typeface="+mj-lt"/>
              </a:rPr>
              <a:t>atölye</a:t>
            </a:r>
            <a:r>
              <a:rPr lang="en-US" sz="1400" dirty="0">
                <a:solidFill>
                  <a:schemeClr val="tx1"/>
                </a:solidFill>
                <a:latin typeface="+mj-lt"/>
              </a:rPr>
              <a:t> </a:t>
            </a:r>
            <a:r>
              <a:rPr lang="en-US" sz="1400" dirty="0" err="1">
                <a:solidFill>
                  <a:schemeClr val="tx1"/>
                </a:solidFill>
                <a:latin typeface="+mj-lt"/>
              </a:rPr>
              <a:t>çalışması</a:t>
            </a:r>
            <a:r>
              <a:rPr lang="en-US" sz="1400" dirty="0">
                <a:solidFill>
                  <a:schemeClr val="tx1"/>
                </a:solidFill>
                <a:latin typeface="+mj-lt"/>
              </a:rPr>
              <a:t> </a:t>
            </a:r>
            <a:r>
              <a:rPr lang="en-US" sz="1400" dirty="0" err="1">
                <a:solidFill>
                  <a:schemeClr val="tx1"/>
                </a:solidFill>
                <a:latin typeface="+mj-lt"/>
              </a:rPr>
              <a:t>ya</a:t>
            </a:r>
            <a:r>
              <a:rPr lang="tr-TR" sz="1400" dirty="0" err="1">
                <a:solidFill>
                  <a:schemeClr val="tx1"/>
                </a:solidFill>
                <a:latin typeface="+mj-lt"/>
              </a:rPr>
              <a:t>pması</a:t>
            </a:r>
            <a:r>
              <a:rPr lang="tr-TR" sz="1400" dirty="0">
                <a:solidFill>
                  <a:schemeClr val="tx1"/>
                </a:solidFill>
                <a:latin typeface="+mj-lt"/>
              </a:rPr>
              <a:t> planlanmaktadır</a:t>
            </a:r>
            <a:r>
              <a:rPr lang="en-US" sz="1400" dirty="0">
                <a:solidFill>
                  <a:schemeClr val="tx1"/>
                </a:solidFill>
                <a:latin typeface="+mj-lt"/>
              </a:rPr>
              <a:t>.</a:t>
            </a:r>
          </a:p>
          <a:p>
            <a:r>
              <a:rPr lang="en-US" sz="1400" dirty="0">
                <a:solidFill>
                  <a:schemeClr val="tx1"/>
                </a:solidFill>
                <a:latin typeface="+mj-lt"/>
              </a:rPr>
              <a:t>Bu </a:t>
            </a:r>
            <a:r>
              <a:rPr lang="en-US" sz="1400" dirty="0" err="1">
                <a:solidFill>
                  <a:schemeClr val="tx1"/>
                </a:solidFill>
                <a:latin typeface="+mj-lt"/>
              </a:rPr>
              <a:t>kapsamda</a:t>
            </a:r>
            <a:r>
              <a:rPr lang="en-US" sz="1400" dirty="0">
                <a:solidFill>
                  <a:schemeClr val="tx1"/>
                </a:solidFill>
                <a:latin typeface="+mj-lt"/>
              </a:rPr>
              <a:t> </a:t>
            </a:r>
            <a:r>
              <a:rPr lang="en-US" sz="1400" dirty="0" err="1">
                <a:solidFill>
                  <a:schemeClr val="tx1"/>
                </a:solidFill>
                <a:latin typeface="+mj-lt"/>
              </a:rPr>
              <a:t>hazırlanacak</a:t>
            </a:r>
            <a:r>
              <a:rPr lang="en-US" sz="1400" dirty="0">
                <a:solidFill>
                  <a:schemeClr val="tx1"/>
                </a:solidFill>
                <a:latin typeface="+mj-lt"/>
              </a:rPr>
              <a:t> </a:t>
            </a:r>
            <a:r>
              <a:rPr lang="en-US" sz="1400" dirty="0" err="1">
                <a:solidFill>
                  <a:schemeClr val="tx1"/>
                </a:solidFill>
                <a:latin typeface="+mj-lt"/>
              </a:rPr>
              <a:t>olan</a:t>
            </a:r>
            <a:r>
              <a:rPr lang="en-US" sz="1400" dirty="0">
                <a:solidFill>
                  <a:schemeClr val="tx1"/>
                </a:solidFill>
                <a:latin typeface="+mj-lt"/>
              </a:rPr>
              <a:t> </a:t>
            </a:r>
            <a:r>
              <a:rPr lang="en-US" sz="1400" dirty="0" err="1">
                <a:solidFill>
                  <a:schemeClr val="tx1"/>
                </a:solidFill>
                <a:latin typeface="+mj-lt"/>
              </a:rPr>
              <a:t>ilgili</a:t>
            </a:r>
            <a:r>
              <a:rPr lang="en-US" sz="1400" dirty="0">
                <a:solidFill>
                  <a:schemeClr val="tx1"/>
                </a:solidFill>
                <a:latin typeface="+mj-lt"/>
              </a:rPr>
              <a:t> </a:t>
            </a:r>
            <a:r>
              <a:rPr lang="en-US" sz="1400" dirty="0" err="1">
                <a:solidFill>
                  <a:schemeClr val="tx1"/>
                </a:solidFill>
                <a:latin typeface="+mj-lt"/>
              </a:rPr>
              <a:t>takvim</a:t>
            </a:r>
            <a:r>
              <a:rPr lang="en-US" sz="1400" dirty="0">
                <a:solidFill>
                  <a:schemeClr val="tx1"/>
                </a:solidFill>
                <a:latin typeface="+mj-lt"/>
              </a:rPr>
              <a:t> </a:t>
            </a:r>
            <a:r>
              <a:rPr lang="en-US" sz="1400" dirty="0" err="1">
                <a:solidFill>
                  <a:schemeClr val="tx1"/>
                </a:solidFill>
                <a:latin typeface="+mj-lt"/>
              </a:rPr>
              <a:t>ile</a:t>
            </a:r>
            <a:r>
              <a:rPr lang="en-US" sz="1400" dirty="0">
                <a:solidFill>
                  <a:schemeClr val="tx1"/>
                </a:solidFill>
                <a:latin typeface="+mj-lt"/>
              </a:rPr>
              <a:t> </a:t>
            </a:r>
            <a:r>
              <a:rPr lang="en-US" sz="1400" dirty="0" err="1">
                <a:solidFill>
                  <a:schemeClr val="tx1"/>
                </a:solidFill>
                <a:latin typeface="+mj-lt"/>
              </a:rPr>
              <a:t>bu</a:t>
            </a:r>
            <a:r>
              <a:rPr lang="en-US" sz="1400" dirty="0">
                <a:solidFill>
                  <a:schemeClr val="tx1"/>
                </a:solidFill>
                <a:latin typeface="+mj-lt"/>
              </a:rPr>
              <a:t> </a:t>
            </a:r>
            <a:r>
              <a:rPr lang="en-US" sz="1400" dirty="0" err="1">
                <a:solidFill>
                  <a:schemeClr val="tx1"/>
                </a:solidFill>
                <a:latin typeface="+mj-lt"/>
              </a:rPr>
              <a:t>faaliyetler</a:t>
            </a:r>
            <a:r>
              <a:rPr lang="en-US" sz="1400" dirty="0">
                <a:solidFill>
                  <a:schemeClr val="tx1"/>
                </a:solidFill>
                <a:latin typeface="+mj-lt"/>
              </a:rPr>
              <a:t> </a:t>
            </a:r>
            <a:r>
              <a:rPr lang="en-US" sz="1400" dirty="0" err="1">
                <a:solidFill>
                  <a:schemeClr val="tx1"/>
                </a:solidFill>
                <a:latin typeface="+mj-lt"/>
              </a:rPr>
              <a:t>sürdür</a:t>
            </a:r>
            <a:r>
              <a:rPr lang="tr-TR" sz="1400" dirty="0">
                <a:solidFill>
                  <a:schemeClr val="tx1"/>
                </a:solidFill>
                <a:latin typeface="+mj-lt"/>
              </a:rPr>
              <a:t>ü</a:t>
            </a:r>
            <a:r>
              <a:rPr lang="en-US" sz="1400" dirty="0">
                <a:solidFill>
                  <a:schemeClr val="tx1"/>
                </a:solidFill>
                <a:latin typeface="+mj-lt"/>
              </a:rPr>
              <a:t>l</a:t>
            </a:r>
            <a:r>
              <a:rPr lang="tr-TR" sz="1400" dirty="0" err="1">
                <a:solidFill>
                  <a:schemeClr val="tx1"/>
                </a:solidFill>
                <a:latin typeface="+mj-lt"/>
              </a:rPr>
              <a:t>mesi</a:t>
            </a:r>
            <a:r>
              <a:rPr lang="tr-TR" sz="1400" dirty="0">
                <a:solidFill>
                  <a:schemeClr val="tx1"/>
                </a:solidFill>
                <a:latin typeface="+mj-lt"/>
              </a:rPr>
              <a:t> amaçlanmaktadır.</a:t>
            </a:r>
            <a:endParaRPr lang="en-US" sz="1400" dirty="0">
              <a:solidFill>
                <a:schemeClr val="tx1"/>
              </a:solidFill>
              <a:latin typeface="+mj-lt"/>
            </a:endParaRPr>
          </a:p>
        </p:txBody>
      </p:sp>
      <p:grpSp>
        <p:nvGrpSpPr>
          <p:cNvPr id="13" name="Group 12"/>
          <p:cNvGrpSpPr/>
          <p:nvPr/>
        </p:nvGrpSpPr>
        <p:grpSpPr>
          <a:xfrm>
            <a:off x="6950711" y="2204900"/>
            <a:ext cx="2087572" cy="1912623"/>
            <a:chOff x="3049607" y="-634436"/>
            <a:chExt cx="8484126" cy="7943267"/>
          </a:xfrm>
        </p:grpSpPr>
        <p:sp>
          <p:nvSpPr>
            <p:cNvPr id="14" name="Freeform 4"/>
            <p:cNvSpPr>
              <a:spLocks/>
            </p:cNvSpPr>
            <p:nvPr/>
          </p:nvSpPr>
          <p:spPr bwMode="gray">
            <a:xfrm>
              <a:off x="3055316" y="1788111"/>
              <a:ext cx="3086295" cy="4165822"/>
            </a:xfrm>
            <a:custGeom>
              <a:avLst/>
              <a:gdLst>
                <a:gd name="T0" fmla="*/ 1233 w 1233"/>
                <a:gd name="T1" fmla="*/ 343 h 1764"/>
                <a:gd name="T2" fmla="*/ 413 w 1233"/>
                <a:gd name="T3" fmla="*/ 1764 h 1764"/>
                <a:gd name="T4" fmla="*/ 0 w 1233"/>
                <a:gd name="T5" fmla="*/ 1226 h 1764"/>
                <a:gd name="T6" fmla="*/ 6 w 1233"/>
                <a:gd name="T7" fmla="*/ 1098 h 1764"/>
                <a:gd name="T8" fmla="*/ 638 w 1233"/>
                <a:gd name="T9" fmla="*/ 0 h 1764"/>
                <a:gd name="T10" fmla="*/ 1233 w 1233"/>
                <a:gd name="T11" fmla="*/ 343 h 1764"/>
                <a:gd name="T12" fmla="*/ 1233 w 1233"/>
                <a:gd name="T13" fmla="*/ 343 h 1764"/>
              </a:gdLst>
              <a:ahLst/>
              <a:cxnLst>
                <a:cxn ang="0">
                  <a:pos x="T0" y="T1"/>
                </a:cxn>
                <a:cxn ang="0">
                  <a:pos x="T2" y="T3"/>
                </a:cxn>
                <a:cxn ang="0">
                  <a:pos x="T4" y="T5"/>
                </a:cxn>
                <a:cxn ang="0">
                  <a:pos x="T6" y="T7"/>
                </a:cxn>
                <a:cxn ang="0">
                  <a:pos x="T8" y="T9"/>
                </a:cxn>
                <a:cxn ang="0">
                  <a:pos x="T10" y="T11"/>
                </a:cxn>
                <a:cxn ang="0">
                  <a:pos x="T12" y="T1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chemeClr val="accent2">
                <a:lumMod val="75000"/>
              </a:schemeClr>
            </a:solidFill>
            <a:ln>
              <a:noFill/>
            </a:ln>
            <a:extLst/>
          </p:spPr>
          <p:txBody>
            <a:bodyPr/>
            <a:lstStyle/>
            <a:p>
              <a:endParaRPr lang="id-ID" sz="1200">
                <a:latin typeface="Lato Light"/>
                <a:cs typeface="Lato Light"/>
              </a:endParaRPr>
            </a:p>
          </p:txBody>
        </p:sp>
        <p:sp>
          <p:nvSpPr>
            <p:cNvPr id="15" name="Freeform 5"/>
            <p:cNvSpPr>
              <a:spLocks/>
            </p:cNvSpPr>
            <p:nvPr/>
          </p:nvSpPr>
          <p:spPr bwMode="gray">
            <a:xfrm rot="7200000">
              <a:off x="6693212" y="-626608"/>
              <a:ext cx="2910325" cy="4416247"/>
            </a:xfrm>
            <a:custGeom>
              <a:avLst/>
              <a:gdLst>
                <a:gd name="T0" fmla="*/ 1233 w 1233"/>
                <a:gd name="T1" fmla="*/ 343 h 1764"/>
                <a:gd name="T2" fmla="*/ 413 w 1233"/>
                <a:gd name="T3" fmla="*/ 1764 h 1764"/>
                <a:gd name="T4" fmla="*/ 0 w 1233"/>
                <a:gd name="T5" fmla="*/ 1226 h 1764"/>
                <a:gd name="T6" fmla="*/ 6 w 1233"/>
                <a:gd name="T7" fmla="*/ 1098 h 1764"/>
                <a:gd name="T8" fmla="*/ 638 w 1233"/>
                <a:gd name="T9" fmla="*/ 0 h 1764"/>
                <a:gd name="T10" fmla="*/ 1233 w 1233"/>
                <a:gd name="T11" fmla="*/ 343 h 1764"/>
                <a:gd name="T12" fmla="*/ 1233 w 1233"/>
                <a:gd name="T13" fmla="*/ 343 h 1764"/>
              </a:gdLst>
              <a:ahLst/>
              <a:cxnLst>
                <a:cxn ang="0">
                  <a:pos x="T0" y="T1"/>
                </a:cxn>
                <a:cxn ang="0">
                  <a:pos x="T2" y="T3"/>
                </a:cxn>
                <a:cxn ang="0">
                  <a:pos x="T4" y="T5"/>
                </a:cxn>
                <a:cxn ang="0">
                  <a:pos x="T6" y="T7"/>
                </a:cxn>
                <a:cxn ang="0">
                  <a:pos x="T8" y="T9"/>
                </a:cxn>
                <a:cxn ang="0">
                  <a:pos x="T10" y="T11"/>
                </a:cxn>
                <a:cxn ang="0">
                  <a:pos x="T12" y="T1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chemeClr val="accent4">
                <a:lumMod val="75000"/>
              </a:schemeClr>
            </a:solidFill>
            <a:ln>
              <a:noFill/>
            </a:ln>
            <a:extLst/>
          </p:spPr>
          <p:txBody>
            <a:bodyPr/>
            <a:lstStyle/>
            <a:p>
              <a:endParaRPr lang="id-ID" sz="1200">
                <a:latin typeface="Lato Light"/>
                <a:cs typeface="Lato Light"/>
              </a:endParaRPr>
            </a:p>
          </p:txBody>
        </p:sp>
        <p:grpSp>
          <p:nvGrpSpPr>
            <p:cNvPr id="16" name="Group 6"/>
            <p:cNvGrpSpPr>
              <a:grpSpLocks/>
            </p:cNvGrpSpPr>
            <p:nvPr/>
          </p:nvGrpSpPr>
          <p:grpSpPr bwMode="auto">
            <a:xfrm>
              <a:off x="3261742" y="-634436"/>
              <a:ext cx="5008459" cy="4406096"/>
              <a:chOff x="1712" y="1389"/>
              <a:chExt cx="1480" cy="1302"/>
            </a:xfrm>
            <a:solidFill>
              <a:schemeClr val="accent1"/>
            </a:solidFill>
          </p:grpSpPr>
          <p:sp>
            <p:nvSpPr>
              <p:cNvPr id="29" name="AutoShape 7"/>
              <p:cNvSpPr>
                <a:spLocks noChangeArrowheads="1"/>
              </p:cNvSpPr>
              <p:nvPr/>
            </p:nvSpPr>
            <p:spPr bwMode="gray">
              <a:xfrm rot="12600000">
                <a:off x="1712" y="2311"/>
                <a:ext cx="908" cy="380"/>
              </a:xfrm>
              <a:prstGeom prst="triangle">
                <a:avLst>
                  <a:gd name="adj" fmla="val 50000"/>
                </a:avLst>
              </a:prstGeom>
              <a:solidFill>
                <a:schemeClr val="accent4"/>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id-ID" sz="1200">
                  <a:latin typeface="Lato Light"/>
                  <a:cs typeface="Lato Light"/>
                </a:endParaRPr>
              </a:p>
            </p:txBody>
          </p:sp>
          <p:sp>
            <p:nvSpPr>
              <p:cNvPr id="30" name="Freeform 8"/>
              <p:cNvSpPr>
                <a:spLocks/>
              </p:cNvSpPr>
              <p:nvPr/>
            </p:nvSpPr>
            <p:spPr bwMode="gray">
              <a:xfrm rot="7200000">
                <a:off x="1961" y="1810"/>
                <a:ext cx="948" cy="508"/>
              </a:xfrm>
              <a:custGeom>
                <a:avLst/>
                <a:gdLst>
                  <a:gd name="T0" fmla="*/ 750 w 750"/>
                  <a:gd name="T1" fmla="*/ 0 h 378"/>
                  <a:gd name="T2" fmla="*/ 0 w 750"/>
                  <a:gd name="T3" fmla="*/ 0 h 378"/>
                  <a:gd name="T4" fmla="*/ 2 w 750"/>
                  <a:gd name="T5" fmla="*/ 194 h 378"/>
                  <a:gd name="T6" fmla="*/ 28 w 750"/>
                  <a:gd name="T7" fmla="*/ 378 h 378"/>
                  <a:gd name="T8" fmla="*/ 750 w 750"/>
                  <a:gd name="T9" fmla="*/ 378 h 378"/>
                  <a:gd name="T10" fmla="*/ 750 w 750"/>
                  <a:gd name="T11" fmla="*/ 0 h 378"/>
                  <a:gd name="T12" fmla="*/ 750 w 750"/>
                  <a:gd name="T13" fmla="*/ 0 h 378"/>
                </a:gdLst>
                <a:ahLst/>
                <a:cxnLst>
                  <a:cxn ang="0">
                    <a:pos x="T0" y="T1"/>
                  </a:cxn>
                  <a:cxn ang="0">
                    <a:pos x="T2" y="T3"/>
                  </a:cxn>
                  <a:cxn ang="0">
                    <a:pos x="T4" y="T5"/>
                  </a:cxn>
                  <a:cxn ang="0">
                    <a:pos x="T6" y="T7"/>
                  </a:cxn>
                  <a:cxn ang="0">
                    <a:pos x="T8" y="T9"/>
                  </a:cxn>
                  <a:cxn ang="0">
                    <a:pos x="T10" y="T11"/>
                  </a:cxn>
                  <a:cxn ang="0">
                    <a:pos x="T12" y="T13"/>
                  </a:cxn>
                </a:cxnLst>
                <a:rect l="0" t="0" r="r" b="b"/>
                <a:pathLst>
                  <a:path w="750" h="378">
                    <a:moveTo>
                      <a:pt x="750" y="0"/>
                    </a:moveTo>
                    <a:lnTo>
                      <a:pt x="0" y="0"/>
                    </a:lnTo>
                    <a:lnTo>
                      <a:pt x="2" y="194"/>
                    </a:lnTo>
                    <a:lnTo>
                      <a:pt x="28" y="378"/>
                    </a:lnTo>
                    <a:lnTo>
                      <a:pt x="750" y="378"/>
                    </a:lnTo>
                    <a:lnTo>
                      <a:pt x="750" y="0"/>
                    </a:lnTo>
                    <a:lnTo>
                      <a:pt x="750" y="0"/>
                    </a:lnTo>
                    <a:close/>
                  </a:path>
                </a:pathLst>
              </a:custGeom>
              <a:solidFill>
                <a:schemeClr val="accent4"/>
              </a:solidFill>
              <a:ln>
                <a:noFill/>
              </a:ln>
              <a:extLst>
                <a:ext uri="{91240B29-F687-4f45-9708-019B960494DF}">
                  <a14:hiddenLine xmlns:a14="http://schemas.microsoft.com/office/drawing/2010/main" xmlns="" w="0">
                    <a:solidFill>
                      <a:srgbClr val="ABABAB"/>
                    </a:solidFill>
                    <a:prstDash val="solid"/>
                    <a:round/>
                    <a:headEnd/>
                    <a:tailEnd/>
                  </a14:hiddenLine>
                </a:ext>
              </a:extLst>
            </p:spPr>
            <p:txBody>
              <a:bodyPr/>
              <a:lstStyle/>
              <a:p>
                <a:endParaRPr lang="id-ID" sz="1200">
                  <a:latin typeface="Lato Light"/>
                  <a:cs typeface="Lato Light"/>
                </a:endParaRPr>
              </a:p>
            </p:txBody>
          </p:sp>
          <p:sp>
            <p:nvSpPr>
              <p:cNvPr id="31" name="Freeform 9"/>
              <p:cNvSpPr>
                <a:spLocks/>
              </p:cNvSpPr>
              <p:nvPr/>
            </p:nvSpPr>
            <p:spPr bwMode="gray">
              <a:xfrm rot="7200000">
                <a:off x="2637" y="1226"/>
                <a:ext cx="392" cy="718"/>
              </a:xfrm>
              <a:custGeom>
                <a:avLst/>
                <a:gdLst>
                  <a:gd name="T0" fmla="*/ 495 w 495"/>
                  <a:gd name="T1" fmla="*/ 285 h 971"/>
                  <a:gd name="T2" fmla="*/ 495 w 495"/>
                  <a:gd name="T3" fmla="*/ 971 h 971"/>
                  <a:gd name="T4" fmla="*/ 462 w 495"/>
                  <a:gd name="T5" fmla="*/ 964 h 971"/>
                  <a:gd name="T6" fmla="*/ 430 w 495"/>
                  <a:gd name="T7" fmla="*/ 953 h 971"/>
                  <a:gd name="T8" fmla="*/ 401 w 495"/>
                  <a:gd name="T9" fmla="*/ 931 h 971"/>
                  <a:gd name="T10" fmla="*/ 372 w 495"/>
                  <a:gd name="T11" fmla="*/ 898 h 971"/>
                  <a:gd name="T12" fmla="*/ 339 w 495"/>
                  <a:gd name="T13" fmla="*/ 855 h 971"/>
                  <a:gd name="T14" fmla="*/ 306 w 495"/>
                  <a:gd name="T15" fmla="*/ 801 h 971"/>
                  <a:gd name="T16" fmla="*/ 270 w 495"/>
                  <a:gd name="T17" fmla="*/ 732 h 971"/>
                  <a:gd name="T18" fmla="*/ 227 w 495"/>
                  <a:gd name="T19" fmla="*/ 648 h 971"/>
                  <a:gd name="T20" fmla="*/ 183 w 495"/>
                  <a:gd name="T21" fmla="*/ 554 h 971"/>
                  <a:gd name="T22" fmla="*/ 129 w 495"/>
                  <a:gd name="T23" fmla="*/ 438 h 971"/>
                  <a:gd name="T24" fmla="*/ 96 w 495"/>
                  <a:gd name="T25" fmla="*/ 369 h 971"/>
                  <a:gd name="T26" fmla="*/ 29 w 495"/>
                  <a:gd name="T27" fmla="*/ 211 h 971"/>
                  <a:gd name="T28" fmla="*/ 2 w 495"/>
                  <a:gd name="T29" fmla="*/ 127 h 971"/>
                  <a:gd name="T30" fmla="*/ 0 w 495"/>
                  <a:gd name="T31" fmla="*/ 60 h 971"/>
                  <a:gd name="T32" fmla="*/ 15 w 495"/>
                  <a:gd name="T33" fmla="*/ 0 h 971"/>
                  <a:gd name="T34" fmla="*/ 15 w 495"/>
                  <a:gd name="T35" fmla="*/ 43 h 971"/>
                  <a:gd name="T36" fmla="*/ 15 w 495"/>
                  <a:gd name="T37" fmla="*/ 72 h 971"/>
                  <a:gd name="T38" fmla="*/ 15 w 495"/>
                  <a:gd name="T39" fmla="*/ 99 h 971"/>
                  <a:gd name="T40" fmla="*/ 18 w 495"/>
                  <a:gd name="T41" fmla="*/ 126 h 971"/>
                  <a:gd name="T42" fmla="*/ 29 w 495"/>
                  <a:gd name="T43" fmla="*/ 162 h 971"/>
                  <a:gd name="T44" fmla="*/ 53 w 495"/>
                  <a:gd name="T45" fmla="*/ 198 h 971"/>
                  <a:gd name="T46" fmla="*/ 85 w 495"/>
                  <a:gd name="T47" fmla="*/ 231 h 971"/>
                  <a:gd name="T48" fmla="*/ 125 w 495"/>
                  <a:gd name="T49" fmla="*/ 260 h 971"/>
                  <a:gd name="T50" fmla="*/ 180 w 495"/>
                  <a:gd name="T51" fmla="*/ 278 h 971"/>
                  <a:gd name="T52" fmla="*/ 245 w 495"/>
                  <a:gd name="T53" fmla="*/ 282 h 971"/>
                  <a:gd name="T54" fmla="*/ 495 w 495"/>
                  <a:gd name="T55" fmla="*/ 285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solidFill>
                <a:schemeClr val="accent4"/>
              </a:solidFill>
              <a:ln>
                <a:noFill/>
              </a:ln>
              <a:extLst>
                <a:ext uri="{91240B29-F687-4f45-9708-019B960494DF}">
                  <a14:hiddenLine xmlns:a14="http://schemas.microsoft.com/office/drawing/2010/main" xmlns="" w="0">
                    <a:solidFill>
                      <a:srgbClr val="ABABAB"/>
                    </a:solidFill>
                    <a:prstDash val="solid"/>
                    <a:round/>
                    <a:headEnd/>
                    <a:tailEnd/>
                  </a14:hiddenLine>
                </a:ext>
              </a:extLst>
            </p:spPr>
            <p:txBody>
              <a:bodyPr/>
              <a:lstStyle/>
              <a:p>
                <a:endParaRPr lang="id-ID" sz="1200">
                  <a:latin typeface="Lato Light"/>
                  <a:cs typeface="Lato Light"/>
                </a:endParaRPr>
              </a:p>
            </p:txBody>
          </p:sp>
        </p:grpSp>
        <p:sp>
          <p:nvSpPr>
            <p:cNvPr id="17" name="Freeform 16"/>
            <p:cNvSpPr>
              <a:spLocks/>
            </p:cNvSpPr>
            <p:nvPr/>
          </p:nvSpPr>
          <p:spPr bwMode="gray">
            <a:xfrm rot="14400000">
              <a:off x="6936870" y="3394493"/>
              <a:ext cx="2910325" cy="4416247"/>
            </a:xfrm>
            <a:custGeom>
              <a:avLst/>
              <a:gdLst>
                <a:gd name="T0" fmla="*/ 1233 w 1233"/>
                <a:gd name="T1" fmla="*/ 343 h 1764"/>
                <a:gd name="T2" fmla="*/ 413 w 1233"/>
                <a:gd name="T3" fmla="*/ 1764 h 1764"/>
                <a:gd name="T4" fmla="*/ 0 w 1233"/>
                <a:gd name="T5" fmla="*/ 1226 h 1764"/>
                <a:gd name="T6" fmla="*/ 6 w 1233"/>
                <a:gd name="T7" fmla="*/ 1098 h 1764"/>
                <a:gd name="T8" fmla="*/ 638 w 1233"/>
                <a:gd name="T9" fmla="*/ 0 h 1764"/>
                <a:gd name="T10" fmla="*/ 1233 w 1233"/>
                <a:gd name="T11" fmla="*/ 343 h 1764"/>
                <a:gd name="T12" fmla="*/ 1233 w 1233"/>
                <a:gd name="T13" fmla="*/ 343 h 1764"/>
              </a:gdLst>
              <a:ahLst/>
              <a:cxnLst>
                <a:cxn ang="0">
                  <a:pos x="T0" y="T1"/>
                </a:cxn>
                <a:cxn ang="0">
                  <a:pos x="T2" y="T3"/>
                </a:cxn>
                <a:cxn ang="0">
                  <a:pos x="T4" y="T5"/>
                </a:cxn>
                <a:cxn ang="0">
                  <a:pos x="T6" y="T7"/>
                </a:cxn>
                <a:cxn ang="0">
                  <a:pos x="T8" y="T9"/>
                </a:cxn>
                <a:cxn ang="0">
                  <a:pos x="T10" y="T11"/>
                </a:cxn>
                <a:cxn ang="0">
                  <a:pos x="T12" y="T1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chemeClr val="accent3">
                <a:lumMod val="75000"/>
              </a:schemeClr>
            </a:solidFill>
            <a:ln>
              <a:noFill/>
            </a:ln>
            <a:extLst/>
          </p:spPr>
          <p:txBody>
            <a:bodyPr/>
            <a:lstStyle/>
            <a:p>
              <a:endParaRPr lang="id-ID" sz="1200">
                <a:latin typeface="Lato Light"/>
                <a:cs typeface="Lato Light"/>
              </a:endParaRPr>
            </a:p>
          </p:txBody>
        </p:sp>
        <p:grpSp>
          <p:nvGrpSpPr>
            <p:cNvPr id="18" name="Group 17"/>
            <p:cNvGrpSpPr>
              <a:grpSpLocks/>
            </p:cNvGrpSpPr>
            <p:nvPr/>
          </p:nvGrpSpPr>
          <p:grpSpPr bwMode="auto">
            <a:xfrm>
              <a:off x="7147944" y="1402789"/>
              <a:ext cx="4385789" cy="4673438"/>
              <a:chOff x="2854" y="1996"/>
              <a:chExt cx="1296" cy="1381"/>
            </a:xfrm>
            <a:solidFill>
              <a:schemeClr val="accent3"/>
            </a:solidFill>
          </p:grpSpPr>
          <p:sp>
            <p:nvSpPr>
              <p:cNvPr id="26" name="AutoShape 12"/>
              <p:cNvSpPr>
                <a:spLocks noChangeArrowheads="1"/>
              </p:cNvSpPr>
              <p:nvPr/>
            </p:nvSpPr>
            <p:spPr bwMode="gray">
              <a:xfrm rot="19800000">
                <a:off x="2854" y="1996"/>
                <a:ext cx="906" cy="380"/>
              </a:xfrm>
              <a:prstGeom prst="triangle">
                <a:avLst>
                  <a:gd name="adj" fmla="val 50000"/>
                </a:avLst>
              </a:prstGeom>
              <a:grp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id-ID" sz="1200">
                  <a:latin typeface="Lato Light"/>
                  <a:cs typeface="Lato Light"/>
                </a:endParaRPr>
              </a:p>
            </p:txBody>
          </p:sp>
          <p:sp>
            <p:nvSpPr>
              <p:cNvPr id="27" name="Freeform 13"/>
              <p:cNvSpPr>
                <a:spLocks/>
              </p:cNvSpPr>
              <p:nvPr/>
            </p:nvSpPr>
            <p:spPr bwMode="gray">
              <a:xfrm rot="14400000">
                <a:off x="3102" y="2371"/>
                <a:ext cx="948" cy="507"/>
              </a:xfrm>
              <a:custGeom>
                <a:avLst/>
                <a:gdLst>
                  <a:gd name="T0" fmla="*/ 750 w 750"/>
                  <a:gd name="T1" fmla="*/ 0 h 378"/>
                  <a:gd name="T2" fmla="*/ 0 w 750"/>
                  <a:gd name="T3" fmla="*/ 0 h 378"/>
                  <a:gd name="T4" fmla="*/ 2 w 750"/>
                  <a:gd name="T5" fmla="*/ 194 h 378"/>
                  <a:gd name="T6" fmla="*/ 28 w 750"/>
                  <a:gd name="T7" fmla="*/ 378 h 378"/>
                  <a:gd name="T8" fmla="*/ 750 w 750"/>
                  <a:gd name="T9" fmla="*/ 378 h 378"/>
                  <a:gd name="T10" fmla="*/ 750 w 750"/>
                  <a:gd name="T11" fmla="*/ 0 h 378"/>
                  <a:gd name="T12" fmla="*/ 750 w 750"/>
                  <a:gd name="T13" fmla="*/ 0 h 378"/>
                </a:gdLst>
                <a:ahLst/>
                <a:cxnLst>
                  <a:cxn ang="0">
                    <a:pos x="T0" y="T1"/>
                  </a:cxn>
                  <a:cxn ang="0">
                    <a:pos x="T2" y="T3"/>
                  </a:cxn>
                  <a:cxn ang="0">
                    <a:pos x="T4" y="T5"/>
                  </a:cxn>
                  <a:cxn ang="0">
                    <a:pos x="T6" y="T7"/>
                  </a:cxn>
                  <a:cxn ang="0">
                    <a:pos x="T8" y="T9"/>
                  </a:cxn>
                  <a:cxn ang="0">
                    <a:pos x="T10" y="T11"/>
                  </a:cxn>
                  <a:cxn ang="0">
                    <a:pos x="T12" y="T13"/>
                  </a:cxn>
                </a:cxnLst>
                <a:rect l="0" t="0" r="r" b="b"/>
                <a:pathLst>
                  <a:path w="750" h="378">
                    <a:moveTo>
                      <a:pt x="750" y="0"/>
                    </a:moveTo>
                    <a:lnTo>
                      <a:pt x="0" y="0"/>
                    </a:lnTo>
                    <a:lnTo>
                      <a:pt x="2" y="194"/>
                    </a:lnTo>
                    <a:lnTo>
                      <a:pt x="28" y="378"/>
                    </a:lnTo>
                    <a:lnTo>
                      <a:pt x="750" y="378"/>
                    </a:lnTo>
                    <a:lnTo>
                      <a:pt x="750" y="0"/>
                    </a:lnTo>
                    <a:lnTo>
                      <a:pt x="750" y="0"/>
                    </a:lnTo>
                    <a:close/>
                  </a:path>
                </a:pathLst>
              </a:custGeom>
              <a:grpFill/>
              <a:ln>
                <a:noFill/>
              </a:ln>
              <a:extLst>
                <a:ext uri="{91240B29-F687-4f45-9708-019B960494DF}">
                  <a14:hiddenLine xmlns:a14="http://schemas.microsoft.com/office/drawing/2010/main" xmlns="" w="0">
                    <a:solidFill>
                      <a:srgbClr val="ABABAB"/>
                    </a:solidFill>
                    <a:prstDash val="solid"/>
                    <a:round/>
                    <a:headEnd/>
                    <a:tailEnd/>
                  </a14:hiddenLine>
                </a:ext>
              </a:extLst>
            </p:spPr>
            <p:txBody>
              <a:bodyPr/>
              <a:lstStyle/>
              <a:p>
                <a:endParaRPr lang="id-ID" sz="1200">
                  <a:latin typeface="Lato Light"/>
                  <a:cs typeface="Lato Light"/>
                </a:endParaRPr>
              </a:p>
            </p:txBody>
          </p:sp>
          <p:sp>
            <p:nvSpPr>
              <p:cNvPr id="28" name="Freeform 14"/>
              <p:cNvSpPr>
                <a:spLocks/>
              </p:cNvSpPr>
              <p:nvPr/>
            </p:nvSpPr>
            <p:spPr bwMode="gray">
              <a:xfrm rot="14400000">
                <a:off x="3618" y="2845"/>
                <a:ext cx="346" cy="718"/>
              </a:xfrm>
              <a:custGeom>
                <a:avLst/>
                <a:gdLst>
                  <a:gd name="T0" fmla="*/ 495 w 495"/>
                  <a:gd name="T1" fmla="*/ 285 h 971"/>
                  <a:gd name="T2" fmla="*/ 495 w 495"/>
                  <a:gd name="T3" fmla="*/ 971 h 971"/>
                  <a:gd name="T4" fmla="*/ 462 w 495"/>
                  <a:gd name="T5" fmla="*/ 964 h 971"/>
                  <a:gd name="T6" fmla="*/ 430 w 495"/>
                  <a:gd name="T7" fmla="*/ 953 h 971"/>
                  <a:gd name="T8" fmla="*/ 401 w 495"/>
                  <a:gd name="T9" fmla="*/ 931 h 971"/>
                  <a:gd name="T10" fmla="*/ 372 w 495"/>
                  <a:gd name="T11" fmla="*/ 898 h 971"/>
                  <a:gd name="T12" fmla="*/ 339 w 495"/>
                  <a:gd name="T13" fmla="*/ 855 h 971"/>
                  <a:gd name="T14" fmla="*/ 306 w 495"/>
                  <a:gd name="T15" fmla="*/ 801 h 971"/>
                  <a:gd name="T16" fmla="*/ 270 w 495"/>
                  <a:gd name="T17" fmla="*/ 732 h 971"/>
                  <a:gd name="T18" fmla="*/ 227 w 495"/>
                  <a:gd name="T19" fmla="*/ 648 h 971"/>
                  <a:gd name="T20" fmla="*/ 183 w 495"/>
                  <a:gd name="T21" fmla="*/ 554 h 971"/>
                  <a:gd name="T22" fmla="*/ 129 w 495"/>
                  <a:gd name="T23" fmla="*/ 438 h 971"/>
                  <a:gd name="T24" fmla="*/ 96 w 495"/>
                  <a:gd name="T25" fmla="*/ 369 h 971"/>
                  <a:gd name="T26" fmla="*/ 29 w 495"/>
                  <a:gd name="T27" fmla="*/ 211 h 971"/>
                  <a:gd name="T28" fmla="*/ 2 w 495"/>
                  <a:gd name="T29" fmla="*/ 127 h 971"/>
                  <a:gd name="T30" fmla="*/ 0 w 495"/>
                  <a:gd name="T31" fmla="*/ 60 h 971"/>
                  <a:gd name="T32" fmla="*/ 15 w 495"/>
                  <a:gd name="T33" fmla="*/ 0 h 971"/>
                  <a:gd name="T34" fmla="*/ 15 w 495"/>
                  <a:gd name="T35" fmla="*/ 43 h 971"/>
                  <a:gd name="T36" fmla="*/ 15 w 495"/>
                  <a:gd name="T37" fmla="*/ 72 h 971"/>
                  <a:gd name="T38" fmla="*/ 15 w 495"/>
                  <a:gd name="T39" fmla="*/ 99 h 971"/>
                  <a:gd name="T40" fmla="*/ 18 w 495"/>
                  <a:gd name="T41" fmla="*/ 126 h 971"/>
                  <a:gd name="T42" fmla="*/ 29 w 495"/>
                  <a:gd name="T43" fmla="*/ 162 h 971"/>
                  <a:gd name="T44" fmla="*/ 53 w 495"/>
                  <a:gd name="T45" fmla="*/ 198 h 971"/>
                  <a:gd name="T46" fmla="*/ 85 w 495"/>
                  <a:gd name="T47" fmla="*/ 231 h 971"/>
                  <a:gd name="T48" fmla="*/ 125 w 495"/>
                  <a:gd name="T49" fmla="*/ 260 h 971"/>
                  <a:gd name="T50" fmla="*/ 180 w 495"/>
                  <a:gd name="T51" fmla="*/ 278 h 971"/>
                  <a:gd name="T52" fmla="*/ 245 w 495"/>
                  <a:gd name="T53" fmla="*/ 282 h 971"/>
                  <a:gd name="T54" fmla="*/ 495 w 495"/>
                  <a:gd name="T55" fmla="*/ 285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a:noFill/>
              </a:ln>
              <a:extLst>
                <a:ext uri="{91240B29-F687-4f45-9708-019B960494DF}">
                  <a14:hiddenLine xmlns:a14="http://schemas.microsoft.com/office/drawing/2010/main" xmlns="" w="0">
                    <a:solidFill>
                      <a:srgbClr val="3399FF"/>
                    </a:solidFill>
                    <a:prstDash val="solid"/>
                    <a:round/>
                    <a:headEnd/>
                    <a:tailEnd/>
                  </a14:hiddenLine>
                </a:ext>
              </a:extLst>
            </p:spPr>
            <p:txBody>
              <a:bodyPr/>
              <a:lstStyle/>
              <a:p>
                <a:endParaRPr lang="id-ID" sz="1200">
                  <a:latin typeface="Lato Light"/>
                  <a:cs typeface="Lato Light"/>
                </a:endParaRPr>
              </a:p>
            </p:txBody>
          </p:sp>
        </p:grpSp>
        <p:grpSp>
          <p:nvGrpSpPr>
            <p:cNvPr id="19" name="Group 15"/>
            <p:cNvGrpSpPr>
              <a:grpSpLocks/>
            </p:cNvGrpSpPr>
            <p:nvPr/>
          </p:nvGrpSpPr>
          <p:grpSpPr bwMode="auto">
            <a:xfrm>
              <a:off x="3049607" y="4334209"/>
              <a:ext cx="5316417" cy="2974622"/>
              <a:chOff x="1655" y="2837"/>
              <a:chExt cx="1571" cy="879"/>
            </a:xfrm>
            <a:solidFill>
              <a:schemeClr val="accent2"/>
            </a:solidFill>
          </p:grpSpPr>
          <p:sp>
            <p:nvSpPr>
              <p:cNvPr id="23" name="Freeform 16"/>
              <p:cNvSpPr>
                <a:spLocks/>
              </p:cNvSpPr>
              <p:nvPr/>
            </p:nvSpPr>
            <p:spPr bwMode="gray">
              <a:xfrm>
                <a:off x="1655" y="2837"/>
                <a:ext cx="366" cy="692"/>
              </a:xfrm>
              <a:custGeom>
                <a:avLst/>
                <a:gdLst>
                  <a:gd name="T0" fmla="*/ 495 w 495"/>
                  <a:gd name="T1" fmla="*/ 285 h 971"/>
                  <a:gd name="T2" fmla="*/ 495 w 495"/>
                  <a:gd name="T3" fmla="*/ 971 h 971"/>
                  <a:gd name="T4" fmla="*/ 462 w 495"/>
                  <a:gd name="T5" fmla="*/ 964 h 971"/>
                  <a:gd name="T6" fmla="*/ 430 w 495"/>
                  <a:gd name="T7" fmla="*/ 953 h 971"/>
                  <a:gd name="T8" fmla="*/ 401 w 495"/>
                  <a:gd name="T9" fmla="*/ 931 h 971"/>
                  <a:gd name="T10" fmla="*/ 372 w 495"/>
                  <a:gd name="T11" fmla="*/ 898 h 971"/>
                  <a:gd name="T12" fmla="*/ 339 w 495"/>
                  <a:gd name="T13" fmla="*/ 855 h 971"/>
                  <a:gd name="T14" fmla="*/ 306 w 495"/>
                  <a:gd name="T15" fmla="*/ 801 h 971"/>
                  <a:gd name="T16" fmla="*/ 270 w 495"/>
                  <a:gd name="T17" fmla="*/ 732 h 971"/>
                  <a:gd name="T18" fmla="*/ 227 w 495"/>
                  <a:gd name="T19" fmla="*/ 648 h 971"/>
                  <a:gd name="T20" fmla="*/ 183 w 495"/>
                  <a:gd name="T21" fmla="*/ 554 h 971"/>
                  <a:gd name="T22" fmla="*/ 129 w 495"/>
                  <a:gd name="T23" fmla="*/ 438 h 971"/>
                  <a:gd name="T24" fmla="*/ 96 w 495"/>
                  <a:gd name="T25" fmla="*/ 369 h 971"/>
                  <a:gd name="T26" fmla="*/ 29 w 495"/>
                  <a:gd name="T27" fmla="*/ 211 h 971"/>
                  <a:gd name="T28" fmla="*/ 2 w 495"/>
                  <a:gd name="T29" fmla="*/ 127 h 971"/>
                  <a:gd name="T30" fmla="*/ 0 w 495"/>
                  <a:gd name="T31" fmla="*/ 60 h 971"/>
                  <a:gd name="T32" fmla="*/ 15 w 495"/>
                  <a:gd name="T33" fmla="*/ 0 h 971"/>
                  <a:gd name="T34" fmla="*/ 15 w 495"/>
                  <a:gd name="T35" fmla="*/ 43 h 971"/>
                  <a:gd name="T36" fmla="*/ 15 w 495"/>
                  <a:gd name="T37" fmla="*/ 72 h 971"/>
                  <a:gd name="T38" fmla="*/ 15 w 495"/>
                  <a:gd name="T39" fmla="*/ 99 h 971"/>
                  <a:gd name="T40" fmla="*/ 18 w 495"/>
                  <a:gd name="T41" fmla="*/ 126 h 971"/>
                  <a:gd name="T42" fmla="*/ 29 w 495"/>
                  <a:gd name="T43" fmla="*/ 162 h 971"/>
                  <a:gd name="T44" fmla="*/ 53 w 495"/>
                  <a:gd name="T45" fmla="*/ 198 h 971"/>
                  <a:gd name="T46" fmla="*/ 85 w 495"/>
                  <a:gd name="T47" fmla="*/ 231 h 971"/>
                  <a:gd name="T48" fmla="*/ 125 w 495"/>
                  <a:gd name="T49" fmla="*/ 260 h 971"/>
                  <a:gd name="T50" fmla="*/ 180 w 495"/>
                  <a:gd name="T51" fmla="*/ 278 h 971"/>
                  <a:gd name="T52" fmla="*/ 245 w 495"/>
                  <a:gd name="T53" fmla="*/ 282 h 971"/>
                  <a:gd name="T54" fmla="*/ 495 w 495"/>
                  <a:gd name="T55" fmla="*/ 285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a:noFill/>
              </a:ln>
              <a:extLst>
                <a:ext uri="{91240B29-F687-4f45-9708-019B960494DF}">
                  <a14:hiddenLine xmlns:a14="http://schemas.microsoft.com/office/drawing/2010/main" xmlns="" w="0">
                    <a:solidFill>
                      <a:srgbClr val="ABABAB"/>
                    </a:solidFill>
                    <a:prstDash val="solid"/>
                    <a:round/>
                    <a:headEnd/>
                    <a:tailEnd/>
                  </a14:hiddenLine>
                </a:ext>
              </a:extLst>
            </p:spPr>
            <p:txBody>
              <a:bodyPr/>
              <a:lstStyle/>
              <a:p>
                <a:endParaRPr lang="id-ID" sz="1200">
                  <a:latin typeface="Lato Light"/>
                  <a:cs typeface="Lato Light"/>
                </a:endParaRPr>
              </a:p>
            </p:txBody>
          </p:sp>
          <p:sp>
            <p:nvSpPr>
              <p:cNvPr id="24" name="AutoShape 17"/>
              <p:cNvSpPr>
                <a:spLocks noChangeArrowheads="1"/>
              </p:cNvSpPr>
              <p:nvPr/>
            </p:nvSpPr>
            <p:spPr bwMode="gray">
              <a:xfrm rot="5400000">
                <a:off x="2589" y="3078"/>
                <a:ext cx="872" cy="403"/>
              </a:xfrm>
              <a:prstGeom prst="triangle">
                <a:avLst>
                  <a:gd name="adj" fmla="val 50000"/>
                </a:avLst>
              </a:prstGeom>
              <a:grp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id-ID" sz="1200">
                  <a:latin typeface="Lato Light"/>
                  <a:cs typeface="Lato Light"/>
                </a:endParaRPr>
              </a:p>
            </p:txBody>
          </p:sp>
          <p:sp>
            <p:nvSpPr>
              <p:cNvPr id="25" name="Freeform 18"/>
              <p:cNvSpPr>
                <a:spLocks/>
              </p:cNvSpPr>
              <p:nvPr/>
            </p:nvSpPr>
            <p:spPr bwMode="gray">
              <a:xfrm>
                <a:off x="1985" y="3040"/>
                <a:ext cx="1005" cy="489"/>
              </a:xfrm>
              <a:custGeom>
                <a:avLst/>
                <a:gdLst>
                  <a:gd name="T0" fmla="*/ 750 w 750"/>
                  <a:gd name="T1" fmla="*/ 0 h 378"/>
                  <a:gd name="T2" fmla="*/ 0 w 750"/>
                  <a:gd name="T3" fmla="*/ 0 h 378"/>
                  <a:gd name="T4" fmla="*/ 2 w 750"/>
                  <a:gd name="T5" fmla="*/ 194 h 378"/>
                  <a:gd name="T6" fmla="*/ 28 w 750"/>
                  <a:gd name="T7" fmla="*/ 378 h 378"/>
                  <a:gd name="T8" fmla="*/ 750 w 750"/>
                  <a:gd name="T9" fmla="*/ 378 h 378"/>
                  <a:gd name="T10" fmla="*/ 750 w 750"/>
                  <a:gd name="T11" fmla="*/ 0 h 378"/>
                  <a:gd name="T12" fmla="*/ 750 w 750"/>
                  <a:gd name="T13" fmla="*/ 0 h 378"/>
                </a:gdLst>
                <a:ahLst/>
                <a:cxnLst>
                  <a:cxn ang="0">
                    <a:pos x="T0" y="T1"/>
                  </a:cxn>
                  <a:cxn ang="0">
                    <a:pos x="T2" y="T3"/>
                  </a:cxn>
                  <a:cxn ang="0">
                    <a:pos x="T4" y="T5"/>
                  </a:cxn>
                  <a:cxn ang="0">
                    <a:pos x="T6" y="T7"/>
                  </a:cxn>
                  <a:cxn ang="0">
                    <a:pos x="T8" y="T9"/>
                  </a:cxn>
                  <a:cxn ang="0">
                    <a:pos x="T10" y="T11"/>
                  </a:cxn>
                  <a:cxn ang="0">
                    <a:pos x="T12" y="T13"/>
                  </a:cxn>
                </a:cxnLst>
                <a:rect l="0" t="0" r="r" b="b"/>
                <a:pathLst>
                  <a:path w="750" h="378">
                    <a:moveTo>
                      <a:pt x="750" y="0"/>
                    </a:moveTo>
                    <a:lnTo>
                      <a:pt x="0" y="0"/>
                    </a:lnTo>
                    <a:lnTo>
                      <a:pt x="2" y="194"/>
                    </a:lnTo>
                    <a:lnTo>
                      <a:pt x="28" y="378"/>
                    </a:lnTo>
                    <a:lnTo>
                      <a:pt x="750" y="378"/>
                    </a:lnTo>
                    <a:lnTo>
                      <a:pt x="750" y="0"/>
                    </a:lnTo>
                    <a:lnTo>
                      <a:pt x="750" y="0"/>
                    </a:lnTo>
                    <a:close/>
                  </a:path>
                </a:pathLst>
              </a:custGeom>
              <a:grpFill/>
              <a:ln>
                <a:noFill/>
              </a:ln>
              <a:extLst>
                <a:ext uri="{91240B29-F687-4f45-9708-019B960494DF}">
                  <a14:hiddenLine xmlns:a14="http://schemas.microsoft.com/office/drawing/2010/main" xmlns="" w="0">
                    <a:solidFill>
                      <a:srgbClr val="ABABAB"/>
                    </a:solidFill>
                    <a:prstDash val="solid"/>
                    <a:round/>
                    <a:headEnd/>
                    <a:tailEnd/>
                  </a14:hiddenLine>
                </a:ext>
              </a:extLst>
            </p:spPr>
            <p:txBody>
              <a:bodyPr/>
              <a:lstStyle/>
              <a:p>
                <a:endParaRPr lang="id-ID" sz="1200">
                  <a:latin typeface="Lato Light"/>
                  <a:cs typeface="Lato Light"/>
                </a:endParaRPr>
              </a:p>
            </p:txBody>
          </p:sp>
        </p:grpSp>
        <p:sp>
          <p:nvSpPr>
            <p:cNvPr id="20" name="Title 1"/>
            <p:cNvSpPr txBox="1">
              <a:spLocks/>
            </p:cNvSpPr>
            <p:nvPr/>
          </p:nvSpPr>
          <p:spPr>
            <a:xfrm>
              <a:off x="4307427" y="5365072"/>
              <a:ext cx="3218160" cy="7750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tr-TR" sz="1200" dirty="0">
                  <a:solidFill>
                    <a:schemeClr val="bg1"/>
                  </a:solidFill>
                  <a:latin typeface="Lato Light"/>
                  <a:ea typeface="Roboto" panose="02000000000000000000" pitchFamily="2" charset="0"/>
                  <a:cs typeface="Lato Light"/>
                </a:rPr>
                <a:t>2. Adım</a:t>
              </a:r>
              <a:endParaRPr lang="en-US" sz="1200" dirty="0">
                <a:solidFill>
                  <a:schemeClr val="bg1"/>
                </a:solidFill>
                <a:latin typeface="Lato Light"/>
                <a:ea typeface="Roboto" panose="02000000000000000000" pitchFamily="2" charset="0"/>
                <a:cs typeface="Lato Light"/>
              </a:endParaRPr>
            </a:p>
          </p:txBody>
        </p:sp>
        <p:sp>
          <p:nvSpPr>
            <p:cNvPr id="21" name="Title 1"/>
            <p:cNvSpPr txBox="1">
              <a:spLocks/>
            </p:cNvSpPr>
            <p:nvPr/>
          </p:nvSpPr>
          <p:spPr>
            <a:xfrm rot="18000000">
              <a:off x="4072039" y="1135064"/>
              <a:ext cx="3218160" cy="7750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tr-TR" sz="1200" dirty="0">
                  <a:solidFill>
                    <a:schemeClr val="bg1"/>
                  </a:solidFill>
                  <a:latin typeface="Lato Light"/>
                  <a:ea typeface="Roboto" panose="02000000000000000000" pitchFamily="2" charset="0"/>
                  <a:cs typeface="Lato Light"/>
                </a:rPr>
                <a:t>1. Adım</a:t>
              </a:r>
              <a:endParaRPr lang="en-US" sz="1200" dirty="0">
                <a:solidFill>
                  <a:schemeClr val="bg1"/>
                </a:solidFill>
                <a:latin typeface="Lato Light"/>
                <a:ea typeface="Roboto" panose="02000000000000000000" pitchFamily="2" charset="0"/>
                <a:cs typeface="Lato Light"/>
              </a:endParaRPr>
            </a:p>
          </p:txBody>
        </p:sp>
        <p:sp>
          <p:nvSpPr>
            <p:cNvPr id="22" name="Title 1"/>
            <p:cNvSpPr txBox="1">
              <a:spLocks/>
            </p:cNvSpPr>
            <p:nvPr/>
          </p:nvSpPr>
          <p:spPr>
            <a:xfrm rot="3600000">
              <a:off x="8079029" y="3319743"/>
              <a:ext cx="3218160" cy="7750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tr-TR" sz="1200" dirty="0">
                  <a:solidFill>
                    <a:schemeClr val="bg1"/>
                  </a:solidFill>
                  <a:latin typeface="Lato Light"/>
                  <a:ea typeface="Roboto" panose="02000000000000000000" pitchFamily="2" charset="0"/>
                  <a:cs typeface="Lato Light"/>
                </a:rPr>
                <a:t>3. Adım</a:t>
              </a:r>
              <a:endParaRPr lang="en-US" sz="1200" dirty="0">
                <a:solidFill>
                  <a:schemeClr val="bg1"/>
                </a:solidFill>
                <a:latin typeface="Lato Light"/>
                <a:ea typeface="Roboto" panose="02000000000000000000" pitchFamily="2" charset="0"/>
                <a:cs typeface="Lato Light"/>
              </a:endParaRPr>
            </a:p>
          </p:txBody>
        </p:sp>
      </p:grpSp>
      <p:sp>
        <p:nvSpPr>
          <p:cNvPr id="32" name="Text Placeholder 2"/>
          <p:cNvSpPr txBox="1">
            <a:spLocks/>
          </p:cNvSpPr>
          <p:nvPr/>
        </p:nvSpPr>
        <p:spPr>
          <a:xfrm>
            <a:off x="513294" y="919254"/>
            <a:ext cx="8229600" cy="190376"/>
          </a:xfrm>
          <a:prstGeom prst="rect">
            <a:avLst/>
          </a:prstGeom>
        </p:spPr>
        <p:txBody>
          <a:bodyPr vert="horz" lIns="0" tIns="40504" rIns="0" bIns="40504" anchor="ctr"/>
          <a:lstStyle>
            <a:lvl1pPr marL="0" indent="0" algn="l" defTabSz="405037" rtl="0" eaLnBrk="1" latinLnBrk="0" hangingPunct="1">
              <a:lnSpc>
                <a:spcPct val="100000"/>
              </a:lnSpc>
              <a:spcBef>
                <a:spcPts val="0"/>
              </a:spcBef>
              <a:spcAft>
                <a:spcPts val="0"/>
              </a:spcAft>
              <a:buFont typeface="Arial"/>
              <a:buNone/>
              <a:defRPr sz="1200" b="0" kern="1200">
                <a:solidFill>
                  <a:schemeClr val="accent3"/>
                </a:solidFill>
                <a:latin typeface="Lato Light"/>
                <a:ea typeface="+mn-ea"/>
                <a:cs typeface="Lato Light"/>
              </a:defRPr>
            </a:lvl1pPr>
            <a:lvl2pPr marL="658184" indent="-253147" algn="l" defTabSz="405037" rtl="0" eaLnBrk="1" latinLnBrk="0" hangingPunct="1">
              <a:spcBef>
                <a:spcPct val="20000"/>
              </a:spcBef>
              <a:buFont typeface="Arial"/>
              <a:buChar char="–"/>
              <a:defRPr sz="2500" kern="1200">
                <a:solidFill>
                  <a:schemeClr val="tx1"/>
                </a:solidFill>
                <a:latin typeface="+mn-lt"/>
                <a:ea typeface="+mn-ea"/>
                <a:cs typeface="+mn-cs"/>
              </a:defRPr>
            </a:lvl2pPr>
            <a:lvl3pPr marL="1012591" indent="-202518" algn="l" defTabSz="405037" rtl="0" eaLnBrk="1" latinLnBrk="0" hangingPunct="1">
              <a:spcBef>
                <a:spcPct val="20000"/>
              </a:spcBef>
              <a:buFont typeface="Arial"/>
              <a:buChar char="•"/>
              <a:defRPr sz="2100" kern="1200">
                <a:solidFill>
                  <a:schemeClr val="tx1"/>
                </a:solidFill>
                <a:latin typeface="+mn-lt"/>
                <a:ea typeface="+mn-ea"/>
                <a:cs typeface="+mn-cs"/>
              </a:defRPr>
            </a:lvl3pPr>
            <a:lvl4pPr marL="1417626" indent="-202518" algn="l" defTabSz="405037" rtl="0" eaLnBrk="1" latinLnBrk="0" hangingPunct="1">
              <a:spcBef>
                <a:spcPct val="20000"/>
              </a:spcBef>
              <a:buFont typeface="Arial"/>
              <a:buChar char="–"/>
              <a:defRPr sz="1800" kern="1200">
                <a:solidFill>
                  <a:schemeClr val="tx1"/>
                </a:solidFill>
                <a:latin typeface="+mn-lt"/>
                <a:ea typeface="+mn-ea"/>
                <a:cs typeface="+mn-cs"/>
              </a:defRPr>
            </a:lvl4pPr>
            <a:lvl5pPr marL="1822662" indent="-202518" algn="l" defTabSz="405037" rtl="0" eaLnBrk="1" latinLnBrk="0" hangingPunct="1">
              <a:spcBef>
                <a:spcPct val="20000"/>
              </a:spcBef>
              <a:buFont typeface="Arial"/>
              <a:buChar char="»"/>
              <a:defRPr sz="1800" kern="1200">
                <a:solidFill>
                  <a:schemeClr val="tx1"/>
                </a:solidFill>
                <a:latin typeface="+mn-lt"/>
                <a:ea typeface="+mn-ea"/>
                <a:cs typeface="+mn-cs"/>
              </a:defRPr>
            </a:lvl5pPr>
            <a:lvl6pPr marL="2227698" indent="-202518" algn="l" defTabSz="405037" rtl="0" eaLnBrk="1" latinLnBrk="0" hangingPunct="1">
              <a:spcBef>
                <a:spcPct val="20000"/>
              </a:spcBef>
              <a:buFont typeface="Arial"/>
              <a:buChar char="•"/>
              <a:defRPr sz="1800" kern="1200">
                <a:solidFill>
                  <a:schemeClr val="tx1"/>
                </a:solidFill>
                <a:latin typeface="+mn-lt"/>
                <a:ea typeface="+mn-ea"/>
                <a:cs typeface="+mn-cs"/>
              </a:defRPr>
            </a:lvl6pPr>
            <a:lvl7pPr marL="2632735" indent="-202518" algn="l" defTabSz="405037" rtl="0" eaLnBrk="1" latinLnBrk="0" hangingPunct="1">
              <a:spcBef>
                <a:spcPct val="20000"/>
              </a:spcBef>
              <a:buFont typeface="Arial"/>
              <a:buChar char="•"/>
              <a:defRPr sz="1800" kern="1200">
                <a:solidFill>
                  <a:schemeClr val="tx1"/>
                </a:solidFill>
                <a:latin typeface="+mn-lt"/>
                <a:ea typeface="+mn-ea"/>
                <a:cs typeface="+mn-cs"/>
              </a:defRPr>
            </a:lvl7pPr>
            <a:lvl8pPr marL="3037771" indent="-202518" algn="l" defTabSz="405037" rtl="0" eaLnBrk="1" latinLnBrk="0" hangingPunct="1">
              <a:spcBef>
                <a:spcPct val="20000"/>
              </a:spcBef>
              <a:buFont typeface="Arial"/>
              <a:buChar char="•"/>
              <a:defRPr sz="1800" kern="1200">
                <a:solidFill>
                  <a:schemeClr val="tx1"/>
                </a:solidFill>
                <a:latin typeface="+mn-lt"/>
                <a:ea typeface="+mn-ea"/>
                <a:cs typeface="+mn-cs"/>
              </a:defRPr>
            </a:lvl8pPr>
            <a:lvl9pPr marL="3442807" indent="-202518" algn="l" defTabSz="405037" rtl="0" eaLnBrk="1" latinLnBrk="0" hangingPunct="1">
              <a:spcBef>
                <a:spcPct val="20000"/>
              </a:spcBef>
              <a:buFont typeface="Arial"/>
              <a:buChar char="•"/>
              <a:defRPr sz="1800" kern="1200">
                <a:solidFill>
                  <a:schemeClr val="tx1"/>
                </a:solidFill>
                <a:latin typeface="+mn-lt"/>
                <a:ea typeface="+mn-ea"/>
                <a:cs typeface="+mn-cs"/>
              </a:defRPr>
            </a:lvl9pPr>
          </a:lstStyle>
          <a:p>
            <a:r>
              <a:rPr lang="tr-TR" b="1" dirty="0">
                <a:solidFill>
                  <a:schemeClr val="accent6">
                    <a:lumMod val="75000"/>
                  </a:schemeClr>
                </a:solidFill>
              </a:rPr>
              <a:t>Sorumlu Birim: İlçe Milli Eğitim Müdürlüğü ve Proje Ekibi             </a:t>
            </a:r>
            <a:r>
              <a:rPr lang="tr-TR" b="1" dirty="0"/>
              <a:t>				</a:t>
            </a:r>
            <a:r>
              <a:rPr lang="tr-TR" b="1" dirty="0">
                <a:solidFill>
                  <a:srgbClr val="FF0000"/>
                </a:solidFill>
              </a:rPr>
              <a:t>Süre:  03.04.2017-30.06.2017</a:t>
            </a:r>
            <a:endParaRPr lang="en-US" b="1" dirty="0">
              <a:solidFill>
                <a:srgbClr val="FF0000"/>
              </a:solidFill>
            </a:endParaRPr>
          </a:p>
        </p:txBody>
      </p:sp>
      <p:sp>
        <p:nvSpPr>
          <p:cNvPr id="39" name="Text Placeholder 2"/>
          <p:cNvSpPr txBox="1">
            <a:spLocks/>
          </p:cNvSpPr>
          <p:nvPr/>
        </p:nvSpPr>
        <p:spPr>
          <a:xfrm>
            <a:off x="6723267" y="4364597"/>
            <a:ext cx="2302477" cy="190376"/>
          </a:xfrm>
          <a:prstGeom prst="rect">
            <a:avLst/>
          </a:prstGeom>
        </p:spPr>
        <p:txBody>
          <a:bodyPr vert="horz" lIns="0" tIns="40504" rIns="0" bIns="40504" anchor="ctr"/>
          <a:lstStyle>
            <a:lvl1pPr marL="0" indent="0" algn="l" defTabSz="405037" rtl="0" eaLnBrk="1" latinLnBrk="0" hangingPunct="1">
              <a:lnSpc>
                <a:spcPct val="100000"/>
              </a:lnSpc>
              <a:spcBef>
                <a:spcPts val="0"/>
              </a:spcBef>
              <a:spcAft>
                <a:spcPts val="0"/>
              </a:spcAft>
              <a:buFont typeface="Arial"/>
              <a:buNone/>
              <a:defRPr sz="1200" b="0" kern="1200">
                <a:solidFill>
                  <a:schemeClr val="accent3"/>
                </a:solidFill>
                <a:latin typeface="Lato Light"/>
                <a:ea typeface="+mn-ea"/>
                <a:cs typeface="Lato Light"/>
              </a:defRPr>
            </a:lvl1pPr>
            <a:lvl2pPr marL="658184" indent="-253147" algn="l" defTabSz="405037" rtl="0" eaLnBrk="1" latinLnBrk="0" hangingPunct="1">
              <a:spcBef>
                <a:spcPct val="20000"/>
              </a:spcBef>
              <a:buFont typeface="Arial"/>
              <a:buChar char="–"/>
              <a:defRPr sz="2500" kern="1200">
                <a:solidFill>
                  <a:schemeClr val="tx1"/>
                </a:solidFill>
                <a:latin typeface="+mn-lt"/>
                <a:ea typeface="+mn-ea"/>
                <a:cs typeface="+mn-cs"/>
              </a:defRPr>
            </a:lvl2pPr>
            <a:lvl3pPr marL="1012591" indent="-202518" algn="l" defTabSz="405037" rtl="0" eaLnBrk="1" latinLnBrk="0" hangingPunct="1">
              <a:spcBef>
                <a:spcPct val="20000"/>
              </a:spcBef>
              <a:buFont typeface="Arial"/>
              <a:buChar char="•"/>
              <a:defRPr sz="2100" kern="1200">
                <a:solidFill>
                  <a:schemeClr val="tx1"/>
                </a:solidFill>
                <a:latin typeface="+mn-lt"/>
                <a:ea typeface="+mn-ea"/>
                <a:cs typeface="+mn-cs"/>
              </a:defRPr>
            </a:lvl3pPr>
            <a:lvl4pPr marL="1417626" indent="-202518" algn="l" defTabSz="405037" rtl="0" eaLnBrk="1" latinLnBrk="0" hangingPunct="1">
              <a:spcBef>
                <a:spcPct val="20000"/>
              </a:spcBef>
              <a:buFont typeface="Arial"/>
              <a:buChar char="–"/>
              <a:defRPr sz="1800" kern="1200">
                <a:solidFill>
                  <a:schemeClr val="tx1"/>
                </a:solidFill>
                <a:latin typeface="+mn-lt"/>
                <a:ea typeface="+mn-ea"/>
                <a:cs typeface="+mn-cs"/>
              </a:defRPr>
            </a:lvl4pPr>
            <a:lvl5pPr marL="1822662" indent="-202518" algn="l" defTabSz="405037" rtl="0" eaLnBrk="1" latinLnBrk="0" hangingPunct="1">
              <a:spcBef>
                <a:spcPct val="20000"/>
              </a:spcBef>
              <a:buFont typeface="Arial"/>
              <a:buChar char="»"/>
              <a:defRPr sz="1800" kern="1200">
                <a:solidFill>
                  <a:schemeClr val="tx1"/>
                </a:solidFill>
                <a:latin typeface="+mn-lt"/>
                <a:ea typeface="+mn-ea"/>
                <a:cs typeface="+mn-cs"/>
              </a:defRPr>
            </a:lvl5pPr>
            <a:lvl6pPr marL="2227698" indent="-202518" algn="l" defTabSz="405037" rtl="0" eaLnBrk="1" latinLnBrk="0" hangingPunct="1">
              <a:spcBef>
                <a:spcPct val="20000"/>
              </a:spcBef>
              <a:buFont typeface="Arial"/>
              <a:buChar char="•"/>
              <a:defRPr sz="1800" kern="1200">
                <a:solidFill>
                  <a:schemeClr val="tx1"/>
                </a:solidFill>
                <a:latin typeface="+mn-lt"/>
                <a:ea typeface="+mn-ea"/>
                <a:cs typeface="+mn-cs"/>
              </a:defRPr>
            </a:lvl6pPr>
            <a:lvl7pPr marL="2632735" indent="-202518" algn="l" defTabSz="405037" rtl="0" eaLnBrk="1" latinLnBrk="0" hangingPunct="1">
              <a:spcBef>
                <a:spcPct val="20000"/>
              </a:spcBef>
              <a:buFont typeface="Arial"/>
              <a:buChar char="•"/>
              <a:defRPr sz="1800" kern="1200">
                <a:solidFill>
                  <a:schemeClr val="tx1"/>
                </a:solidFill>
                <a:latin typeface="+mn-lt"/>
                <a:ea typeface="+mn-ea"/>
                <a:cs typeface="+mn-cs"/>
              </a:defRPr>
            </a:lvl7pPr>
            <a:lvl8pPr marL="3037771" indent="-202518" algn="l" defTabSz="405037" rtl="0" eaLnBrk="1" latinLnBrk="0" hangingPunct="1">
              <a:spcBef>
                <a:spcPct val="20000"/>
              </a:spcBef>
              <a:buFont typeface="Arial"/>
              <a:buChar char="•"/>
              <a:defRPr sz="1800" kern="1200">
                <a:solidFill>
                  <a:schemeClr val="tx1"/>
                </a:solidFill>
                <a:latin typeface="+mn-lt"/>
                <a:ea typeface="+mn-ea"/>
                <a:cs typeface="+mn-cs"/>
              </a:defRPr>
            </a:lvl8pPr>
            <a:lvl9pPr marL="3442807" indent="-202518" algn="l" defTabSz="405037" rtl="0" eaLnBrk="1" latinLnBrk="0" hangingPunct="1">
              <a:spcBef>
                <a:spcPct val="20000"/>
              </a:spcBef>
              <a:buFont typeface="Arial"/>
              <a:buChar char="•"/>
              <a:defRPr sz="1800" kern="1200">
                <a:solidFill>
                  <a:schemeClr val="tx1"/>
                </a:solidFill>
                <a:latin typeface="+mn-lt"/>
                <a:ea typeface="+mn-ea"/>
                <a:cs typeface="+mn-cs"/>
              </a:defRPr>
            </a:lvl9pPr>
          </a:lstStyle>
          <a:p>
            <a:pPr algn="ctr"/>
            <a:r>
              <a:rPr lang="tr-TR" b="1" dirty="0">
                <a:solidFill>
                  <a:schemeClr val="accent6">
                    <a:lumMod val="75000"/>
                  </a:schemeClr>
                </a:solidFill>
              </a:rPr>
              <a:t>Bu çalışma 11. Madde ile birleştirilip tekrar planlama yapılabilir.</a:t>
            </a:r>
            <a:endParaRPr lang="en-US" b="1" dirty="0">
              <a:solidFill>
                <a:srgbClr val="FF0000"/>
              </a:solidFill>
            </a:endParaRPr>
          </a:p>
        </p:txBody>
      </p:sp>
      <p:pic>
        <p:nvPicPr>
          <p:cNvPr id="40" name="Resim 39"/>
          <p:cNvPicPr>
            <a:picLocks noChangeAspect="1"/>
          </p:cNvPicPr>
          <p:nvPr/>
        </p:nvPicPr>
        <p:blipFill>
          <a:blip r:embed="rId2"/>
          <a:stretch>
            <a:fillRect/>
          </a:stretch>
        </p:blipFill>
        <p:spPr>
          <a:xfrm>
            <a:off x="6976145" y="4797713"/>
            <a:ext cx="1816765" cy="816935"/>
          </a:xfrm>
          <a:prstGeom prst="rect">
            <a:avLst/>
          </a:prstGeom>
        </p:spPr>
      </p:pic>
    </p:spTree>
    <p:extLst>
      <p:ext uri="{BB962C8B-B14F-4D97-AF65-F5344CB8AC3E}">
        <p14:creationId xmlns:p14="http://schemas.microsoft.com/office/powerpoint/2010/main" val="709439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İlçe</a:t>
            </a:r>
            <a:r>
              <a:rPr lang="en-US" dirty="0"/>
              <a:t> TEOG, LYS, YGS </a:t>
            </a:r>
            <a:r>
              <a:rPr lang="tr-TR" dirty="0"/>
              <a:t>Soru Havuzunun Oluşturulması</a:t>
            </a:r>
            <a:endParaRPr lang="en-US" dirty="0"/>
          </a:p>
        </p:txBody>
      </p:sp>
      <p:sp>
        <p:nvSpPr>
          <p:cNvPr id="5" name="Text Placeholder 4"/>
          <p:cNvSpPr>
            <a:spLocks noGrp="1"/>
          </p:cNvSpPr>
          <p:nvPr>
            <p:ph type="body" sz="quarter" idx="18"/>
          </p:nvPr>
        </p:nvSpPr>
        <p:spPr>
          <a:xfrm>
            <a:off x="1083051" y="1389177"/>
            <a:ext cx="6908581" cy="287817"/>
          </a:xfrm>
        </p:spPr>
        <p:txBody>
          <a:bodyPr/>
          <a:lstStyle/>
          <a:p>
            <a:r>
              <a:rPr lang="en-US" sz="1400" dirty="0" err="1">
                <a:solidFill>
                  <a:schemeClr val="tx1"/>
                </a:solidFill>
                <a:latin typeface="+mj-lt"/>
              </a:rPr>
              <a:t>İlçemiz</a:t>
            </a:r>
            <a:r>
              <a:rPr lang="en-US" sz="1400" dirty="0">
                <a:solidFill>
                  <a:schemeClr val="tx1"/>
                </a:solidFill>
                <a:latin typeface="+mj-lt"/>
              </a:rPr>
              <a:t> </a:t>
            </a:r>
            <a:r>
              <a:rPr lang="en-US" sz="1400" dirty="0" err="1">
                <a:solidFill>
                  <a:schemeClr val="tx1"/>
                </a:solidFill>
                <a:latin typeface="+mj-lt"/>
              </a:rPr>
              <a:t>öğretmenlerinden</a:t>
            </a:r>
            <a:r>
              <a:rPr lang="en-US" sz="1400" dirty="0">
                <a:solidFill>
                  <a:schemeClr val="tx1"/>
                </a:solidFill>
                <a:latin typeface="+mj-lt"/>
              </a:rPr>
              <a:t> </a:t>
            </a:r>
            <a:r>
              <a:rPr lang="en-US" sz="1400" dirty="0" err="1">
                <a:solidFill>
                  <a:schemeClr val="tx1"/>
                </a:solidFill>
                <a:latin typeface="+mj-lt"/>
              </a:rPr>
              <a:t>faydalanarak</a:t>
            </a:r>
            <a:r>
              <a:rPr lang="en-US" sz="1400" dirty="0">
                <a:solidFill>
                  <a:schemeClr val="tx1"/>
                </a:solidFill>
                <a:latin typeface="+mj-lt"/>
              </a:rPr>
              <a:t> her </a:t>
            </a:r>
            <a:r>
              <a:rPr lang="en-US" sz="1400" dirty="0" err="1">
                <a:solidFill>
                  <a:schemeClr val="tx1"/>
                </a:solidFill>
                <a:latin typeface="+mj-lt"/>
              </a:rPr>
              <a:t>branştan</a:t>
            </a:r>
            <a:r>
              <a:rPr lang="en-US" sz="1400" dirty="0">
                <a:solidFill>
                  <a:schemeClr val="tx1"/>
                </a:solidFill>
                <a:latin typeface="+mj-lt"/>
              </a:rPr>
              <a:t> </a:t>
            </a:r>
            <a:r>
              <a:rPr lang="en-US" sz="1400" dirty="0" err="1">
                <a:solidFill>
                  <a:schemeClr val="tx1"/>
                </a:solidFill>
                <a:latin typeface="+mj-lt"/>
              </a:rPr>
              <a:t>soru</a:t>
            </a:r>
            <a:r>
              <a:rPr lang="en-US" sz="1400" dirty="0">
                <a:solidFill>
                  <a:schemeClr val="tx1"/>
                </a:solidFill>
                <a:latin typeface="+mj-lt"/>
              </a:rPr>
              <a:t> </a:t>
            </a:r>
            <a:r>
              <a:rPr lang="en-US" sz="1400" dirty="0" err="1">
                <a:solidFill>
                  <a:schemeClr val="tx1"/>
                </a:solidFill>
                <a:latin typeface="+mj-lt"/>
              </a:rPr>
              <a:t>yazabilecek</a:t>
            </a:r>
            <a:r>
              <a:rPr lang="en-US" sz="1400" dirty="0">
                <a:solidFill>
                  <a:schemeClr val="tx1"/>
                </a:solidFill>
                <a:latin typeface="+mj-lt"/>
              </a:rPr>
              <a:t> </a:t>
            </a:r>
            <a:r>
              <a:rPr lang="en-US" sz="1400" dirty="0" err="1">
                <a:solidFill>
                  <a:schemeClr val="tx1"/>
                </a:solidFill>
                <a:latin typeface="+mj-lt"/>
              </a:rPr>
              <a:t>ekipler</a:t>
            </a:r>
            <a:r>
              <a:rPr lang="en-US" sz="1400" dirty="0">
                <a:solidFill>
                  <a:schemeClr val="tx1"/>
                </a:solidFill>
                <a:latin typeface="+mj-lt"/>
              </a:rPr>
              <a:t> </a:t>
            </a:r>
            <a:r>
              <a:rPr lang="en-US" sz="1400" dirty="0" err="1">
                <a:solidFill>
                  <a:schemeClr val="tx1"/>
                </a:solidFill>
                <a:latin typeface="+mj-lt"/>
              </a:rPr>
              <a:t>oluşturul</a:t>
            </a:r>
            <a:r>
              <a:rPr lang="tr-TR" sz="1400" dirty="0" err="1">
                <a:solidFill>
                  <a:schemeClr val="tx1"/>
                </a:solidFill>
                <a:latin typeface="+mj-lt"/>
              </a:rPr>
              <a:t>ması</a:t>
            </a:r>
            <a:r>
              <a:rPr lang="en-US" sz="1400" dirty="0">
                <a:solidFill>
                  <a:schemeClr val="tx1"/>
                </a:solidFill>
                <a:latin typeface="+mj-lt"/>
              </a:rPr>
              <a:t> </a:t>
            </a:r>
          </a:p>
        </p:txBody>
      </p:sp>
      <p:sp>
        <p:nvSpPr>
          <p:cNvPr id="8" name="Text Placeholder 7"/>
          <p:cNvSpPr>
            <a:spLocks noGrp="1"/>
          </p:cNvSpPr>
          <p:nvPr>
            <p:ph type="body" sz="quarter" idx="67"/>
          </p:nvPr>
        </p:nvSpPr>
        <p:spPr>
          <a:xfrm>
            <a:off x="1083051" y="2382333"/>
            <a:ext cx="7894035" cy="287817"/>
          </a:xfrm>
        </p:spPr>
        <p:txBody>
          <a:bodyPr/>
          <a:lstStyle/>
          <a:p>
            <a:r>
              <a:rPr lang="en-US" sz="1400" dirty="0" err="1">
                <a:solidFill>
                  <a:schemeClr val="tx1"/>
                </a:solidFill>
                <a:latin typeface="+mj-lt"/>
              </a:rPr>
              <a:t>Ekiplerin</a:t>
            </a:r>
            <a:r>
              <a:rPr lang="en-US" sz="1400" dirty="0">
                <a:solidFill>
                  <a:schemeClr val="tx1"/>
                </a:solidFill>
                <a:latin typeface="+mj-lt"/>
              </a:rPr>
              <a:t> </a:t>
            </a:r>
            <a:r>
              <a:rPr lang="en-US" sz="1400" dirty="0" err="1">
                <a:solidFill>
                  <a:schemeClr val="tx1"/>
                </a:solidFill>
                <a:latin typeface="+mj-lt"/>
              </a:rPr>
              <a:t>tespiti</a:t>
            </a:r>
            <a:r>
              <a:rPr lang="en-US" sz="1400" dirty="0">
                <a:solidFill>
                  <a:schemeClr val="tx1"/>
                </a:solidFill>
                <a:latin typeface="+mj-lt"/>
              </a:rPr>
              <a:t> 01 </a:t>
            </a:r>
            <a:r>
              <a:rPr lang="en-US" sz="1400" dirty="0" err="1">
                <a:solidFill>
                  <a:schemeClr val="tx1"/>
                </a:solidFill>
                <a:latin typeface="+mj-lt"/>
              </a:rPr>
              <a:t>Haziran</a:t>
            </a:r>
            <a:r>
              <a:rPr lang="en-US" sz="1400" dirty="0">
                <a:solidFill>
                  <a:schemeClr val="tx1"/>
                </a:solidFill>
                <a:latin typeface="+mj-lt"/>
              </a:rPr>
              <a:t> 2017’ye </a:t>
            </a:r>
            <a:r>
              <a:rPr lang="en-US" sz="1400" dirty="0" err="1">
                <a:solidFill>
                  <a:schemeClr val="tx1"/>
                </a:solidFill>
                <a:latin typeface="+mj-lt"/>
              </a:rPr>
              <a:t>kadar</a:t>
            </a:r>
            <a:r>
              <a:rPr lang="en-US" sz="1400" dirty="0">
                <a:solidFill>
                  <a:schemeClr val="tx1"/>
                </a:solidFill>
                <a:latin typeface="+mj-lt"/>
              </a:rPr>
              <a:t> </a:t>
            </a:r>
            <a:r>
              <a:rPr lang="en-US" sz="1400" dirty="0" err="1">
                <a:solidFill>
                  <a:schemeClr val="tx1"/>
                </a:solidFill>
                <a:latin typeface="+mj-lt"/>
              </a:rPr>
              <a:t>yapılması</a:t>
            </a:r>
            <a:endParaRPr lang="en-US" sz="1400" dirty="0">
              <a:solidFill>
                <a:schemeClr val="tx1"/>
              </a:solidFill>
              <a:latin typeface="+mj-lt"/>
            </a:endParaRPr>
          </a:p>
          <a:p>
            <a:r>
              <a:rPr lang="en-US" sz="1400" dirty="0">
                <a:solidFill>
                  <a:schemeClr val="tx1"/>
                </a:solidFill>
                <a:latin typeface="+mj-lt"/>
              </a:rPr>
              <a:t>Bu </a:t>
            </a:r>
            <a:r>
              <a:rPr lang="en-US" sz="1400" dirty="0" err="1">
                <a:solidFill>
                  <a:schemeClr val="tx1"/>
                </a:solidFill>
                <a:latin typeface="+mj-lt"/>
              </a:rPr>
              <a:t>ekiplere</a:t>
            </a:r>
            <a:r>
              <a:rPr lang="en-US" sz="1400" dirty="0">
                <a:solidFill>
                  <a:schemeClr val="tx1"/>
                </a:solidFill>
                <a:latin typeface="+mj-lt"/>
              </a:rPr>
              <a:t> </a:t>
            </a:r>
            <a:r>
              <a:rPr lang="en-US" sz="1400" dirty="0" err="1">
                <a:solidFill>
                  <a:schemeClr val="tx1"/>
                </a:solidFill>
                <a:latin typeface="+mj-lt"/>
              </a:rPr>
              <a:t>yaz</a:t>
            </a:r>
            <a:r>
              <a:rPr lang="en-US" sz="1400" dirty="0">
                <a:solidFill>
                  <a:schemeClr val="tx1"/>
                </a:solidFill>
                <a:latin typeface="+mj-lt"/>
              </a:rPr>
              <a:t> </a:t>
            </a:r>
            <a:r>
              <a:rPr lang="en-US" sz="1400" dirty="0" err="1">
                <a:solidFill>
                  <a:schemeClr val="tx1"/>
                </a:solidFill>
                <a:latin typeface="+mj-lt"/>
              </a:rPr>
              <a:t>tatilinde</a:t>
            </a:r>
            <a:r>
              <a:rPr lang="en-US" sz="1400" dirty="0">
                <a:solidFill>
                  <a:schemeClr val="tx1"/>
                </a:solidFill>
                <a:latin typeface="+mj-lt"/>
              </a:rPr>
              <a:t> </a:t>
            </a:r>
            <a:r>
              <a:rPr lang="en-US" sz="1400" dirty="0" err="1">
                <a:solidFill>
                  <a:schemeClr val="tx1"/>
                </a:solidFill>
                <a:latin typeface="+mj-lt"/>
              </a:rPr>
              <a:t>soru</a:t>
            </a:r>
            <a:r>
              <a:rPr lang="en-US" sz="1400" dirty="0">
                <a:solidFill>
                  <a:schemeClr val="tx1"/>
                </a:solidFill>
                <a:latin typeface="+mj-lt"/>
              </a:rPr>
              <a:t> </a:t>
            </a:r>
            <a:r>
              <a:rPr lang="en-US" sz="1400" dirty="0" err="1">
                <a:solidFill>
                  <a:schemeClr val="tx1"/>
                </a:solidFill>
                <a:latin typeface="+mj-lt"/>
              </a:rPr>
              <a:t>hazırlama</a:t>
            </a:r>
            <a:r>
              <a:rPr lang="en-US" sz="1400" dirty="0">
                <a:solidFill>
                  <a:schemeClr val="tx1"/>
                </a:solidFill>
                <a:latin typeface="+mj-lt"/>
              </a:rPr>
              <a:t> </a:t>
            </a:r>
            <a:r>
              <a:rPr lang="en-US" sz="1400" dirty="0" err="1">
                <a:solidFill>
                  <a:schemeClr val="tx1"/>
                </a:solidFill>
                <a:latin typeface="+mj-lt"/>
              </a:rPr>
              <a:t>ile</a:t>
            </a:r>
            <a:r>
              <a:rPr lang="en-US" sz="1400" dirty="0">
                <a:solidFill>
                  <a:schemeClr val="tx1"/>
                </a:solidFill>
                <a:latin typeface="+mj-lt"/>
              </a:rPr>
              <a:t> </a:t>
            </a:r>
            <a:r>
              <a:rPr lang="en-US" sz="1400" dirty="0" err="1">
                <a:solidFill>
                  <a:schemeClr val="tx1"/>
                </a:solidFill>
                <a:latin typeface="+mj-lt"/>
              </a:rPr>
              <a:t>ilgili</a:t>
            </a:r>
            <a:r>
              <a:rPr lang="en-US" sz="1400" dirty="0">
                <a:solidFill>
                  <a:schemeClr val="tx1"/>
                </a:solidFill>
                <a:latin typeface="+mj-lt"/>
              </a:rPr>
              <a:t> </a:t>
            </a:r>
            <a:r>
              <a:rPr lang="en-US" sz="1400" dirty="0" err="1">
                <a:solidFill>
                  <a:schemeClr val="tx1"/>
                </a:solidFill>
                <a:latin typeface="+mj-lt"/>
              </a:rPr>
              <a:t>seminer</a:t>
            </a:r>
            <a:r>
              <a:rPr lang="en-US" sz="1400" dirty="0">
                <a:solidFill>
                  <a:schemeClr val="tx1"/>
                </a:solidFill>
                <a:latin typeface="+mj-lt"/>
              </a:rPr>
              <a:t> </a:t>
            </a:r>
            <a:r>
              <a:rPr lang="en-US" sz="1400" dirty="0" err="1">
                <a:solidFill>
                  <a:schemeClr val="tx1"/>
                </a:solidFill>
                <a:latin typeface="+mj-lt"/>
              </a:rPr>
              <a:t>verilmesi</a:t>
            </a:r>
            <a:r>
              <a:rPr lang="en-US" sz="1400" dirty="0">
                <a:solidFill>
                  <a:schemeClr val="tx1"/>
                </a:solidFill>
                <a:latin typeface="+mj-lt"/>
              </a:rPr>
              <a:t> </a:t>
            </a:r>
            <a:r>
              <a:rPr lang="tr-TR" sz="1400" dirty="0">
                <a:solidFill>
                  <a:schemeClr val="tx1"/>
                </a:solidFill>
                <a:latin typeface="+mj-lt"/>
              </a:rPr>
              <a:t>amaçlanmaktadır.</a:t>
            </a:r>
            <a:r>
              <a:rPr lang="en-US" sz="1400" dirty="0">
                <a:solidFill>
                  <a:schemeClr val="tx1"/>
                </a:solidFill>
                <a:latin typeface="+mj-lt"/>
              </a:rPr>
              <a:t> (</a:t>
            </a:r>
            <a:r>
              <a:rPr lang="en-US" sz="1400" dirty="0" err="1">
                <a:solidFill>
                  <a:schemeClr val="tx1"/>
                </a:solidFill>
                <a:latin typeface="+mj-lt"/>
              </a:rPr>
              <a:t>Ya</a:t>
            </a:r>
            <a:r>
              <a:rPr lang="en-US" sz="1400" dirty="0">
                <a:solidFill>
                  <a:schemeClr val="tx1"/>
                </a:solidFill>
                <a:latin typeface="+mj-lt"/>
              </a:rPr>
              <a:t> da </a:t>
            </a:r>
            <a:r>
              <a:rPr lang="en-US" sz="1400" dirty="0" err="1">
                <a:solidFill>
                  <a:schemeClr val="tx1"/>
                </a:solidFill>
                <a:latin typeface="+mj-lt"/>
              </a:rPr>
              <a:t>Eylül</a:t>
            </a:r>
            <a:r>
              <a:rPr lang="en-US" sz="1400" dirty="0">
                <a:solidFill>
                  <a:schemeClr val="tx1"/>
                </a:solidFill>
                <a:latin typeface="+mj-lt"/>
              </a:rPr>
              <a:t> </a:t>
            </a:r>
            <a:r>
              <a:rPr lang="en-US" sz="1400" dirty="0" err="1">
                <a:solidFill>
                  <a:schemeClr val="tx1"/>
                </a:solidFill>
                <a:latin typeface="+mj-lt"/>
              </a:rPr>
              <a:t>seminer</a:t>
            </a:r>
            <a:r>
              <a:rPr lang="en-US" sz="1400" dirty="0">
                <a:solidFill>
                  <a:schemeClr val="tx1"/>
                </a:solidFill>
                <a:latin typeface="+mj-lt"/>
              </a:rPr>
              <a:t> </a:t>
            </a:r>
            <a:r>
              <a:rPr lang="en-US" sz="1400" dirty="0" err="1">
                <a:solidFill>
                  <a:schemeClr val="tx1"/>
                </a:solidFill>
                <a:latin typeface="+mj-lt"/>
              </a:rPr>
              <a:t>döneminde</a:t>
            </a:r>
            <a:r>
              <a:rPr lang="en-US" sz="1400" dirty="0">
                <a:solidFill>
                  <a:schemeClr val="tx1"/>
                </a:solidFill>
                <a:latin typeface="+mj-lt"/>
              </a:rPr>
              <a:t>) </a:t>
            </a:r>
            <a:r>
              <a:rPr lang="en-US" sz="1400" dirty="0" err="1">
                <a:solidFill>
                  <a:schemeClr val="tx1"/>
                </a:solidFill>
                <a:latin typeface="+mj-lt"/>
              </a:rPr>
              <a:t>Seminer</a:t>
            </a:r>
            <a:r>
              <a:rPr lang="en-US" sz="1400" dirty="0">
                <a:solidFill>
                  <a:schemeClr val="tx1"/>
                </a:solidFill>
                <a:latin typeface="+mj-lt"/>
              </a:rPr>
              <a:t> </a:t>
            </a:r>
            <a:r>
              <a:rPr lang="en-US" sz="1400" dirty="0" err="1">
                <a:solidFill>
                  <a:schemeClr val="tx1"/>
                </a:solidFill>
                <a:latin typeface="+mj-lt"/>
              </a:rPr>
              <a:t>verecek</a:t>
            </a:r>
            <a:r>
              <a:rPr lang="en-US" sz="1400" dirty="0">
                <a:solidFill>
                  <a:schemeClr val="tx1"/>
                </a:solidFill>
                <a:latin typeface="+mj-lt"/>
              </a:rPr>
              <a:t> </a:t>
            </a:r>
            <a:r>
              <a:rPr lang="en-US" sz="1400" dirty="0" err="1">
                <a:solidFill>
                  <a:schemeClr val="tx1"/>
                </a:solidFill>
                <a:latin typeface="+mj-lt"/>
              </a:rPr>
              <a:t>kurum</a:t>
            </a:r>
            <a:r>
              <a:rPr lang="en-US" sz="1400" dirty="0">
                <a:solidFill>
                  <a:schemeClr val="tx1"/>
                </a:solidFill>
                <a:latin typeface="+mj-lt"/>
              </a:rPr>
              <a:t> </a:t>
            </a:r>
            <a:r>
              <a:rPr lang="en-US" sz="1400" dirty="0" err="1">
                <a:solidFill>
                  <a:schemeClr val="tx1"/>
                </a:solidFill>
                <a:latin typeface="+mj-lt"/>
              </a:rPr>
              <a:t>veya</a:t>
            </a:r>
            <a:r>
              <a:rPr lang="en-US" sz="1400" dirty="0">
                <a:solidFill>
                  <a:schemeClr val="tx1"/>
                </a:solidFill>
                <a:latin typeface="+mj-lt"/>
              </a:rPr>
              <a:t> </a:t>
            </a:r>
            <a:r>
              <a:rPr lang="en-US" sz="1400" dirty="0" err="1">
                <a:solidFill>
                  <a:schemeClr val="tx1"/>
                </a:solidFill>
                <a:latin typeface="+mj-lt"/>
              </a:rPr>
              <a:t>kişilerin</a:t>
            </a:r>
            <a:r>
              <a:rPr lang="en-US" sz="1400" dirty="0">
                <a:solidFill>
                  <a:schemeClr val="tx1"/>
                </a:solidFill>
                <a:latin typeface="+mj-lt"/>
              </a:rPr>
              <a:t>  </a:t>
            </a:r>
            <a:r>
              <a:rPr lang="en-US" sz="1400" dirty="0" err="1">
                <a:solidFill>
                  <a:schemeClr val="tx1"/>
                </a:solidFill>
                <a:latin typeface="+mj-lt"/>
              </a:rPr>
              <a:t>araştırması</a:t>
            </a:r>
            <a:r>
              <a:rPr lang="en-US" sz="1400" dirty="0">
                <a:solidFill>
                  <a:schemeClr val="tx1"/>
                </a:solidFill>
                <a:latin typeface="+mj-lt"/>
              </a:rPr>
              <a:t> 01 </a:t>
            </a:r>
            <a:r>
              <a:rPr lang="en-US" sz="1400" dirty="0" err="1">
                <a:solidFill>
                  <a:schemeClr val="tx1"/>
                </a:solidFill>
                <a:latin typeface="+mj-lt"/>
              </a:rPr>
              <a:t>Haziran</a:t>
            </a:r>
            <a:r>
              <a:rPr lang="en-US" sz="1400" dirty="0">
                <a:solidFill>
                  <a:schemeClr val="tx1"/>
                </a:solidFill>
                <a:latin typeface="+mj-lt"/>
              </a:rPr>
              <a:t> 2017’ye </a:t>
            </a:r>
            <a:r>
              <a:rPr lang="en-US" sz="1400" dirty="0" err="1">
                <a:solidFill>
                  <a:schemeClr val="tx1"/>
                </a:solidFill>
                <a:latin typeface="+mj-lt"/>
              </a:rPr>
              <a:t>kadar</a:t>
            </a:r>
            <a:r>
              <a:rPr lang="en-US" sz="1400" dirty="0">
                <a:solidFill>
                  <a:schemeClr val="tx1"/>
                </a:solidFill>
                <a:latin typeface="+mj-lt"/>
              </a:rPr>
              <a:t> </a:t>
            </a:r>
            <a:r>
              <a:rPr lang="en-US" sz="1400" dirty="0" err="1">
                <a:solidFill>
                  <a:schemeClr val="tx1"/>
                </a:solidFill>
                <a:latin typeface="+mj-lt"/>
              </a:rPr>
              <a:t>yapılacak</a:t>
            </a:r>
            <a:r>
              <a:rPr lang="en-US" sz="1400" dirty="0">
                <a:solidFill>
                  <a:schemeClr val="tx1"/>
                </a:solidFill>
                <a:latin typeface="+mj-lt"/>
              </a:rPr>
              <a:t>.</a:t>
            </a:r>
          </a:p>
        </p:txBody>
      </p:sp>
      <p:sp>
        <p:nvSpPr>
          <p:cNvPr id="11" name="Text Placeholder 10"/>
          <p:cNvSpPr>
            <a:spLocks noGrp="1"/>
          </p:cNvSpPr>
          <p:nvPr>
            <p:ph type="body" sz="quarter" idx="70"/>
          </p:nvPr>
        </p:nvSpPr>
        <p:spPr>
          <a:xfrm>
            <a:off x="1083051" y="3138086"/>
            <a:ext cx="6908581" cy="656681"/>
          </a:xfrm>
        </p:spPr>
        <p:txBody>
          <a:bodyPr/>
          <a:lstStyle/>
          <a:p>
            <a:r>
              <a:rPr lang="en-US" sz="1400" dirty="0" err="1">
                <a:solidFill>
                  <a:schemeClr val="tx1"/>
                </a:solidFill>
                <a:latin typeface="+mj-lt"/>
              </a:rPr>
              <a:t>Planlanan</a:t>
            </a:r>
            <a:r>
              <a:rPr lang="en-US" sz="1400" dirty="0">
                <a:solidFill>
                  <a:schemeClr val="tx1"/>
                </a:solidFill>
                <a:latin typeface="+mj-lt"/>
              </a:rPr>
              <a:t> </a:t>
            </a:r>
            <a:r>
              <a:rPr lang="en-US" sz="1400" dirty="0" err="1">
                <a:solidFill>
                  <a:schemeClr val="tx1"/>
                </a:solidFill>
                <a:latin typeface="+mj-lt"/>
              </a:rPr>
              <a:t>çalışmanın</a:t>
            </a:r>
            <a:r>
              <a:rPr lang="en-US" sz="1400" dirty="0">
                <a:solidFill>
                  <a:schemeClr val="tx1"/>
                </a:solidFill>
                <a:latin typeface="+mj-lt"/>
              </a:rPr>
              <a:t> 2017-2018 </a:t>
            </a:r>
            <a:r>
              <a:rPr lang="en-US" sz="1400" dirty="0" err="1">
                <a:solidFill>
                  <a:schemeClr val="tx1"/>
                </a:solidFill>
                <a:latin typeface="+mj-lt"/>
              </a:rPr>
              <a:t>Eğitim</a:t>
            </a:r>
            <a:r>
              <a:rPr lang="en-US" sz="1400" dirty="0">
                <a:solidFill>
                  <a:schemeClr val="tx1"/>
                </a:solidFill>
                <a:latin typeface="+mj-lt"/>
              </a:rPr>
              <a:t> </a:t>
            </a:r>
            <a:r>
              <a:rPr lang="en-US" sz="1400" dirty="0" err="1">
                <a:solidFill>
                  <a:schemeClr val="tx1"/>
                </a:solidFill>
                <a:latin typeface="+mj-lt"/>
              </a:rPr>
              <a:t>öğretim</a:t>
            </a:r>
            <a:r>
              <a:rPr lang="en-US" sz="1400" dirty="0">
                <a:solidFill>
                  <a:schemeClr val="tx1"/>
                </a:solidFill>
                <a:latin typeface="+mj-lt"/>
              </a:rPr>
              <a:t> </a:t>
            </a:r>
            <a:r>
              <a:rPr lang="en-US" sz="1400" dirty="0" err="1">
                <a:solidFill>
                  <a:schemeClr val="tx1"/>
                </a:solidFill>
                <a:latin typeface="+mj-lt"/>
              </a:rPr>
              <a:t>yılına</a:t>
            </a:r>
            <a:r>
              <a:rPr lang="en-US" sz="1400" dirty="0">
                <a:solidFill>
                  <a:schemeClr val="tx1"/>
                </a:solidFill>
                <a:latin typeface="+mj-lt"/>
              </a:rPr>
              <a:t> </a:t>
            </a:r>
            <a:r>
              <a:rPr lang="en-US" sz="1400" dirty="0" err="1">
                <a:solidFill>
                  <a:schemeClr val="tx1"/>
                </a:solidFill>
                <a:latin typeface="+mj-lt"/>
              </a:rPr>
              <a:t>yetiştirilmesi</a:t>
            </a:r>
            <a:r>
              <a:rPr lang="en-US" sz="1400" dirty="0">
                <a:solidFill>
                  <a:schemeClr val="tx1"/>
                </a:solidFill>
                <a:latin typeface="+mj-lt"/>
              </a:rPr>
              <a:t> </a:t>
            </a:r>
            <a:r>
              <a:rPr lang="tr-TR" sz="1400" dirty="0">
                <a:solidFill>
                  <a:schemeClr val="tx1"/>
                </a:solidFill>
                <a:latin typeface="+mj-lt"/>
              </a:rPr>
              <a:t>planlanmaktadır</a:t>
            </a:r>
            <a:r>
              <a:rPr lang="en-US" sz="1400" dirty="0">
                <a:solidFill>
                  <a:schemeClr val="tx1"/>
                </a:solidFill>
                <a:latin typeface="+mj-lt"/>
              </a:rPr>
              <a:t>.</a:t>
            </a:r>
          </a:p>
        </p:txBody>
      </p:sp>
      <p:sp>
        <p:nvSpPr>
          <p:cNvPr id="18" name="Oval 17"/>
          <p:cNvSpPr/>
          <p:nvPr/>
        </p:nvSpPr>
        <p:spPr>
          <a:xfrm>
            <a:off x="316693" y="1271001"/>
            <a:ext cx="684369" cy="643959"/>
          </a:xfrm>
          <a:prstGeom prst="ellipse">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30809" y="2222838"/>
            <a:ext cx="684369" cy="628027"/>
          </a:xfrm>
          <a:prstGeom prst="ellipse">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16692" y="3158743"/>
            <a:ext cx="684369" cy="628027"/>
          </a:xfrm>
          <a:prstGeom prst="ellipse">
            <a:avLst/>
          </a:prstGeom>
          <a:solidFill>
            <a:schemeClr val="accent4">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316691" y="4094648"/>
            <a:ext cx="684369" cy="664202"/>
          </a:xfrm>
          <a:prstGeom prst="ellipse">
            <a:avLst/>
          </a:prstGeom>
          <a:solidFill>
            <a:schemeClr val="accent5">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 Placeholder 2"/>
          <p:cNvSpPr txBox="1">
            <a:spLocks/>
          </p:cNvSpPr>
          <p:nvPr/>
        </p:nvSpPr>
        <p:spPr>
          <a:xfrm>
            <a:off x="452438" y="727559"/>
            <a:ext cx="8229600" cy="190376"/>
          </a:xfrm>
          <a:prstGeom prst="rect">
            <a:avLst/>
          </a:prstGeom>
        </p:spPr>
        <p:txBody>
          <a:bodyPr vert="horz" lIns="0" tIns="40504" rIns="0" bIns="40504" anchor="ctr"/>
          <a:lstStyle>
            <a:lvl1pPr marL="0" indent="0" algn="l" defTabSz="405037" rtl="0" eaLnBrk="1" latinLnBrk="0" hangingPunct="1">
              <a:lnSpc>
                <a:spcPct val="100000"/>
              </a:lnSpc>
              <a:spcBef>
                <a:spcPts val="0"/>
              </a:spcBef>
              <a:spcAft>
                <a:spcPts val="0"/>
              </a:spcAft>
              <a:buFont typeface="Arial"/>
              <a:buNone/>
              <a:defRPr sz="1200" b="0" kern="1200">
                <a:solidFill>
                  <a:schemeClr val="accent3"/>
                </a:solidFill>
                <a:latin typeface="Lato Light"/>
                <a:ea typeface="+mn-ea"/>
                <a:cs typeface="Lato Light"/>
              </a:defRPr>
            </a:lvl1pPr>
            <a:lvl2pPr marL="658184" indent="-253147" algn="l" defTabSz="405037" rtl="0" eaLnBrk="1" latinLnBrk="0" hangingPunct="1">
              <a:spcBef>
                <a:spcPct val="20000"/>
              </a:spcBef>
              <a:buFont typeface="Arial"/>
              <a:buChar char="–"/>
              <a:defRPr sz="2500" kern="1200">
                <a:solidFill>
                  <a:schemeClr val="tx1"/>
                </a:solidFill>
                <a:latin typeface="+mn-lt"/>
                <a:ea typeface="+mn-ea"/>
                <a:cs typeface="+mn-cs"/>
              </a:defRPr>
            </a:lvl2pPr>
            <a:lvl3pPr marL="1012591" indent="-202518" algn="l" defTabSz="405037" rtl="0" eaLnBrk="1" latinLnBrk="0" hangingPunct="1">
              <a:spcBef>
                <a:spcPct val="20000"/>
              </a:spcBef>
              <a:buFont typeface="Arial"/>
              <a:buChar char="•"/>
              <a:defRPr sz="2100" kern="1200">
                <a:solidFill>
                  <a:schemeClr val="tx1"/>
                </a:solidFill>
                <a:latin typeface="+mn-lt"/>
                <a:ea typeface="+mn-ea"/>
                <a:cs typeface="+mn-cs"/>
              </a:defRPr>
            </a:lvl3pPr>
            <a:lvl4pPr marL="1417626" indent="-202518" algn="l" defTabSz="405037" rtl="0" eaLnBrk="1" latinLnBrk="0" hangingPunct="1">
              <a:spcBef>
                <a:spcPct val="20000"/>
              </a:spcBef>
              <a:buFont typeface="Arial"/>
              <a:buChar char="–"/>
              <a:defRPr sz="1800" kern="1200">
                <a:solidFill>
                  <a:schemeClr val="tx1"/>
                </a:solidFill>
                <a:latin typeface="+mn-lt"/>
                <a:ea typeface="+mn-ea"/>
                <a:cs typeface="+mn-cs"/>
              </a:defRPr>
            </a:lvl4pPr>
            <a:lvl5pPr marL="1822662" indent="-202518" algn="l" defTabSz="405037" rtl="0" eaLnBrk="1" latinLnBrk="0" hangingPunct="1">
              <a:spcBef>
                <a:spcPct val="20000"/>
              </a:spcBef>
              <a:buFont typeface="Arial"/>
              <a:buChar char="»"/>
              <a:defRPr sz="1800" kern="1200">
                <a:solidFill>
                  <a:schemeClr val="tx1"/>
                </a:solidFill>
                <a:latin typeface="+mn-lt"/>
                <a:ea typeface="+mn-ea"/>
                <a:cs typeface="+mn-cs"/>
              </a:defRPr>
            </a:lvl5pPr>
            <a:lvl6pPr marL="2227698" indent="-202518" algn="l" defTabSz="405037" rtl="0" eaLnBrk="1" latinLnBrk="0" hangingPunct="1">
              <a:spcBef>
                <a:spcPct val="20000"/>
              </a:spcBef>
              <a:buFont typeface="Arial"/>
              <a:buChar char="•"/>
              <a:defRPr sz="1800" kern="1200">
                <a:solidFill>
                  <a:schemeClr val="tx1"/>
                </a:solidFill>
                <a:latin typeface="+mn-lt"/>
                <a:ea typeface="+mn-ea"/>
                <a:cs typeface="+mn-cs"/>
              </a:defRPr>
            </a:lvl6pPr>
            <a:lvl7pPr marL="2632735" indent="-202518" algn="l" defTabSz="405037" rtl="0" eaLnBrk="1" latinLnBrk="0" hangingPunct="1">
              <a:spcBef>
                <a:spcPct val="20000"/>
              </a:spcBef>
              <a:buFont typeface="Arial"/>
              <a:buChar char="•"/>
              <a:defRPr sz="1800" kern="1200">
                <a:solidFill>
                  <a:schemeClr val="tx1"/>
                </a:solidFill>
                <a:latin typeface="+mn-lt"/>
                <a:ea typeface="+mn-ea"/>
                <a:cs typeface="+mn-cs"/>
              </a:defRPr>
            </a:lvl7pPr>
            <a:lvl8pPr marL="3037771" indent="-202518" algn="l" defTabSz="405037" rtl="0" eaLnBrk="1" latinLnBrk="0" hangingPunct="1">
              <a:spcBef>
                <a:spcPct val="20000"/>
              </a:spcBef>
              <a:buFont typeface="Arial"/>
              <a:buChar char="•"/>
              <a:defRPr sz="1800" kern="1200">
                <a:solidFill>
                  <a:schemeClr val="tx1"/>
                </a:solidFill>
                <a:latin typeface="+mn-lt"/>
                <a:ea typeface="+mn-ea"/>
                <a:cs typeface="+mn-cs"/>
              </a:defRPr>
            </a:lvl8pPr>
            <a:lvl9pPr marL="3442807" indent="-202518" algn="l" defTabSz="405037" rtl="0" eaLnBrk="1" latinLnBrk="0" hangingPunct="1">
              <a:spcBef>
                <a:spcPct val="20000"/>
              </a:spcBef>
              <a:buFont typeface="Arial"/>
              <a:buChar char="•"/>
              <a:defRPr sz="1800" kern="1200">
                <a:solidFill>
                  <a:schemeClr val="tx1"/>
                </a:solidFill>
                <a:latin typeface="+mn-lt"/>
                <a:ea typeface="+mn-ea"/>
                <a:cs typeface="+mn-cs"/>
              </a:defRPr>
            </a:lvl9pPr>
          </a:lstStyle>
          <a:p>
            <a:r>
              <a:rPr lang="tr-TR" b="1" dirty="0">
                <a:solidFill>
                  <a:schemeClr val="accent6">
                    <a:lumMod val="75000"/>
                  </a:schemeClr>
                </a:solidFill>
              </a:rPr>
              <a:t>Sorumlu Birim: İlçe Milli Eğitim Müdürlüğü ve Proje Ekibi             </a:t>
            </a:r>
            <a:r>
              <a:rPr lang="tr-TR" b="1" dirty="0"/>
              <a:t>	</a:t>
            </a:r>
            <a:r>
              <a:rPr lang="tr-TR" b="1" dirty="0">
                <a:solidFill>
                  <a:srgbClr val="FF0000"/>
                </a:solidFill>
              </a:rPr>
              <a:t>Hazırlık:23.03.2017-01.06.2017 ve Tüm Yıllar</a:t>
            </a:r>
            <a:endParaRPr lang="en-US" b="1" dirty="0">
              <a:solidFill>
                <a:srgbClr val="FF0000"/>
              </a:solidFill>
            </a:endParaRPr>
          </a:p>
        </p:txBody>
      </p:sp>
      <p:sp>
        <p:nvSpPr>
          <p:cNvPr id="50" name="Metin Yer Tutucusu 49"/>
          <p:cNvSpPr>
            <a:spLocks noGrp="1"/>
          </p:cNvSpPr>
          <p:nvPr>
            <p:ph type="body" sz="quarter" idx="73"/>
          </p:nvPr>
        </p:nvSpPr>
        <p:spPr>
          <a:xfrm>
            <a:off x="1083051" y="4278274"/>
            <a:ext cx="7339837" cy="287817"/>
          </a:xfrm>
        </p:spPr>
        <p:txBody>
          <a:bodyPr/>
          <a:lstStyle/>
          <a:p>
            <a:pPr algn="just"/>
            <a:r>
              <a:rPr lang="tr-TR" sz="1400" dirty="0">
                <a:solidFill>
                  <a:schemeClr val="tx1"/>
                </a:solidFill>
                <a:latin typeface="+mj-lt"/>
              </a:rPr>
              <a:t>Soruların web sitesinde ve sosyal medyada yayımlanması amaçlanmaktadır. Soru yazma ekiplerinin hazırlayacağı denemeler aynı günde tüm okullarda uygulanması ancak sınavın sadece okul müdürlerinin bilgisi dahilinde yapılması planlanmaktadır. Sonuçlar İlçe MEM tarafından analiz edilmesi planlanmaktadır. </a:t>
            </a:r>
          </a:p>
        </p:txBody>
      </p:sp>
      <p:sp>
        <p:nvSpPr>
          <p:cNvPr id="51" name="Metin kutusu 50"/>
          <p:cNvSpPr txBox="1"/>
          <p:nvPr/>
        </p:nvSpPr>
        <p:spPr>
          <a:xfrm>
            <a:off x="474740" y="1329819"/>
            <a:ext cx="450933" cy="523220"/>
          </a:xfrm>
          <a:prstGeom prst="rect">
            <a:avLst/>
          </a:prstGeom>
          <a:noFill/>
        </p:spPr>
        <p:txBody>
          <a:bodyPr wrap="square" rtlCol="0">
            <a:spAutoFit/>
          </a:bodyPr>
          <a:lstStyle/>
          <a:p>
            <a:r>
              <a:rPr lang="tr-TR" sz="2800" b="1" dirty="0">
                <a:solidFill>
                  <a:schemeClr val="bg1"/>
                </a:solidFill>
                <a:latin typeface="Times New Roman" panose="02020603050405020304" pitchFamily="18" charset="0"/>
                <a:cs typeface="Times New Roman" panose="02020603050405020304" pitchFamily="18" charset="0"/>
              </a:rPr>
              <a:t>1</a:t>
            </a:r>
          </a:p>
        </p:txBody>
      </p:sp>
      <p:sp>
        <p:nvSpPr>
          <p:cNvPr id="52" name="Metin kutusu 51"/>
          <p:cNvSpPr txBox="1"/>
          <p:nvPr/>
        </p:nvSpPr>
        <p:spPr>
          <a:xfrm>
            <a:off x="474740" y="2286768"/>
            <a:ext cx="450933" cy="523220"/>
          </a:xfrm>
          <a:prstGeom prst="rect">
            <a:avLst/>
          </a:prstGeom>
          <a:noFill/>
        </p:spPr>
        <p:txBody>
          <a:bodyPr wrap="square" rtlCol="0">
            <a:spAutoFit/>
          </a:bodyPr>
          <a:lstStyle/>
          <a:p>
            <a:r>
              <a:rPr lang="tr-TR" sz="2800" b="1" dirty="0">
                <a:solidFill>
                  <a:schemeClr val="bg1"/>
                </a:solidFill>
                <a:latin typeface="Times New Roman" panose="02020603050405020304" pitchFamily="18" charset="0"/>
                <a:cs typeface="Times New Roman" panose="02020603050405020304" pitchFamily="18" charset="0"/>
              </a:rPr>
              <a:t>2</a:t>
            </a:r>
          </a:p>
        </p:txBody>
      </p:sp>
      <p:sp>
        <p:nvSpPr>
          <p:cNvPr id="53" name="Metin kutusu 52"/>
          <p:cNvSpPr txBox="1"/>
          <p:nvPr/>
        </p:nvSpPr>
        <p:spPr>
          <a:xfrm>
            <a:off x="452438" y="3219863"/>
            <a:ext cx="450933" cy="523220"/>
          </a:xfrm>
          <a:prstGeom prst="rect">
            <a:avLst/>
          </a:prstGeom>
          <a:noFill/>
        </p:spPr>
        <p:txBody>
          <a:bodyPr wrap="square" rtlCol="0">
            <a:spAutoFit/>
          </a:bodyPr>
          <a:lstStyle/>
          <a:p>
            <a:r>
              <a:rPr lang="tr-TR" sz="2800" b="1" dirty="0">
                <a:solidFill>
                  <a:schemeClr val="bg1"/>
                </a:solidFill>
                <a:latin typeface="Times New Roman" panose="02020603050405020304" pitchFamily="18" charset="0"/>
                <a:cs typeface="Times New Roman" panose="02020603050405020304" pitchFamily="18" charset="0"/>
              </a:rPr>
              <a:t>3</a:t>
            </a:r>
          </a:p>
        </p:txBody>
      </p:sp>
      <p:sp>
        <p:nvSpPr>
          <p:cNvPr id="54" name="Metin kutusu 53"/>
          <p:cNvSpPr txBox="1"/>
          <p:nvPr/>
        </p:nvSpPr>
        <p:spPr>
          <a:xfrm>
            <a:off x="474740" y="4155768"/>
            <a:ext cx="450933" cy="523220"/>
          </a:xfrm>
          <a:prstGeom prst="rect">
            <a:avLst/>
          </a:prstGeom>
          <a:noFill/>
        </p:spPr>
        <p:txBody>
          <a:bodyPr wrap="square" rtlCol="0">
            <a:spAutoFit/>
          </a:bodyPr>
          <a:lstStyle/>
          <a:p>
            <a:r>
              <a:rPr lang="tr-TR" sz="2800" b="1" dirty="0">
                <a:solidFill>
                  <a:schemeClr val="bg1"/>
                </a:solidFill>
                <a:latin typeface="Times New Roman" panose="02020603050405020304" pitchFamily="18" charset="0"/>
                <a:cs typeface="Times New Roman" panose="02020603050405020304" pitchFamily="18" charset="0"/>
              </a:rPr>
              <a:t>4</a:t>
            </a:r>
          </a:p>
        </p:txBody>
      </p:sp>
      <p:pic>
        <p:nvPicPr>
          <p:cNvPr id="55" name="Resim 54"/>
          <p:cNvPicPr>
            <a:picLocks noChangeAspect="1"/>
          </p:cNvPicPr>
          <p:nvPr/>
        </p:nvPicPr>
        <p:blipFill>
          <a:blip r:embed="rId2"/>
          <a:stretch>
            <a:fillRect/>
          </a:stretch>
        </p:blipFill>
        <p:spPr>
          <a:xfrm>
            <a:off x="3956929" y="4971166"/>
            <a:ext cx="1220618" cy="548869"/>
          </a:xfrm>
          <a:prstGeom prst="rect">
            <a:avLst/>
          </a:prstGeom>
        </p:spPr>
      </p:pic>
    </p:spTree>
    <p:extLst>
      <p:ext uri="{BB962C8B-B14F-4D97-AF65-F5344CB8AC3E}">
        <p14:creationId xmlns:p14="http://schemas.microsoft.com/office/powerpoint/2010/main" val="302322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300" fill="hold"/>
                                        <p:tgtEl>
                                          <p:spTgt spid="18"/>
                                        </p:tgtEl>
                                        <p:attrNameLst>
                                          <p:attrName>ppt_w</p:attrName>
                                        </p:attrNameLst>
                                      </p:cBhvr>
                                      <p:tavLst>
                                        <p:tav tm="0">
                                          <p:val>
                                            <p:fltVal val="0"/>
                                          </p:val>
                                        </p:tav>
                                        <p:tav tm="100000">
                                          <p:val>
                                            <p:strVal val="#ppt_w"/>
                                          </p:val>
                                        </p:tav>
                                      </p:tavLst>
                                    </p:anim>
                                    <p:anim calcmode="lin" valueType="num">
                                      <p:cBhvr>
                                        <p:cTn id="8" dur="300" fill="hold"/>
                                        <p:tgtEl>
                                          <p:spTgt spid="18"/>
                                        </p:tgtEl>
                                        <p:attrNameLst>
                                          <p:attrName>ppt_h</p:attrName>
                                        </p:attrNameLst>
                                      </p:cBhvr>
                                      <p:tavLst>
                                        <p:tav tm="0">
                                          <p:val>
                                            <p:fltVal val="0"/>
                                          </p:val>
                                        </p:tav>
                                        <p:tav tm="100000">
                                          <p:val>
                                            <p:strVal val="#ppt_h"/>
                                          </p:val>
                                        </p:tav>
                                      </p:tavLst>
                                    </p:anim>
                                    <p:animEffect transition="in" filter="fade">
                                      <p:cBhvr>
                                        <p:cTn id="9" dur="300"/>
                                        <p:tgtEl>
                                          <p:spTgt spid="18"/>
                                        </p:tgtEl>
                                      </p:cBhvr>
                                    </p:animEffect>
                                  </p:childTnLst>
                                </p:cTn>
                              </p:par>
                            </p:childTnLst>
                          </p:cTn>
                        </p:par>
                        <p:par>
                          <p:cTn id="10" fill="hold">
                            <p:stCondLst>
                              <p:cond delay="3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300" fill="hold"/>
                                        <p:tgtEl>
                                          <p:spTgt spid="20"/>
                                        </p:tgtEl>
                                        <p:attrNameLst>
                                          <p:attrName>ppt_w</p:attrName>
                                        </p:attrNameLst>
                                      </p:cBhvr>
                                      <p:tavLst>
                                        <p:tav tm="0">
                                          <p:val>
                                            <p:fltVal val="0"/>
                                          </p:val>
                                        </p:tav>
                                        <p:tav tm="100000">
                                          <p:val>
                                            <p:strVal val="#ppt_w"/>
                                          </p:val>
                                        </p:tav>
                                      </p:tavLst>
                                    </p:anim>
                                    <p:anim calcmode="lin" valueType="num">
                                      <p:cBhvr>
                                        <p:cTn id="14" dur="300" fill="hold"/>
                                        <p:tgtEl>
                                          <p:spTgt spid="20"/>
                                        </p:tgtEl>
                                        <p:attrNameLst>
                                          <p:attrName>ppt_h</p:attrName>
                                        </p:attrNameLst>
                                      </p:cBhvr>
                                      <p:tavLst>
                                        <p:tav tm="0">
                                          <p:val>
                                            <p:fltVal val="0"/>
                                          </p:val>
                                        </p:tav>
                                        <p:tav tm="100000">
                                          <p:val>
                                            <p:strVal val="#ppt_h"/>
                                          </p:val>
                                        </p:tav>
                                      </p:tavLst>
                                    </p:anim>
                                    <p:animEffect transition="in" filter="fade">
                                      <p:cBhvr>
                                        <p:cTn id="15" dur="300"/>
                                        <p:tgtEl>
                                          <p:spTgt spid="20"/>
                                        </p:tgtEl>
                                      </p:cBhvr>
                                    </p:animEffect>
                                  </p:childTnLst>
                                </p:cTn>
                              </p:par>
                            </p:childTnLst>
                          </p:cTn>
                        </p:par>
                        <p:par>
                          <p:cTn id="16" fill="hold">
                            <p:stCondLst>
                              <p:cond delay="600"/>
                            </p:stCondLst>
                            <p:childTnLst>
                              <p:par>
                                <p:cTn id="17" presetID="53" presetClass="entr" presetSubtype="16"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300" fill="hold"/>
                                        <p:tgtEl>
                                          <p:spTgt spid="22"/>
                                        </p:tgtEl>
                                        <p:attrNameLst>
                                          <p:attrName>ppt_w</p:attrName>
                                        </p:attrNameLst>
                                      </p:cBhvr>
                                      <p:tavLst>
                                        <p:tav tm="0">
                                          <p:val>
                                            <p:fltVal val="0"/>
                                          </p:val>
                                        </p:tav>
                                        <p:tav tm="100000">
                                          <p:val>
                                            <p:strVal val="#ppt_w"/>
                                          </p:val>
                                        </p:tav>
                                      </p:tavLst>
                                    </p:anim>
                                    <p:anim calcmode="lin" valueType="num">
                                      <p:cBhvr>
                                        <p:cTn id="20" dur="300" fill="hold"/>
                                        <p:tgtEl>
                                          <p:spTgt spid="22"/>
                                        </p:tgtEl>
                                        <p:attrNameLst>
                                          <p:attrName>ppt_h</p:attrName>
                                        </p:attrNameLst>
                                      </p:cBhvr>
                                      <p:tavLst>
                                        <p:tav tm="0">
                                          <p:val>
                                            <p:fltVal val="0"/>
                                          </p:val>
                                        </p:tav>
                                        <p:tav tm="100000">
                                          <p:val>
                                            <p:strVal val="#ppt_h"/>
                                          </p:val>
                                        </p:tav>
                                      </p:tavLst>
                                    </p:anim>
                                    <p:animEffect transition="in" filter="fade">
                                      <p:cBhvr>
                                        <p:cTn id="21" dur="300"/>
                                        <p:tgtEl>
                                          <p:spTgt spid="22"/>
                                        </p:tgtEl>
                                      </p:cBhvr>
                                    </p:animEffect>
                                  </p:childTnLst>
                                </p:cTn>
                              </p:par>
                            </p:childTnLst>
                          </p:cTn>
                        </p:par>
                        <p:par>
                          <p:cTn id="22" fill="hold">
                            <p:stCondLst>
                              <p:cond delay="9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300" fill="hold"/>
                                        <p:tgtEl>
                                          <p:spTgt spid="24"/>
                                        </p:tgtEl>
                                        <p:attrNameLst>
                                          <p:attrName>ppt_w</p:attrName>
                                        </p:attrNameLst>
                                      </p:cBhvr>
                                      <p:tavLst>
                                        <p:tav tm="0">
                                          <p:val>
                                            <p:fltVal val="0"/>
                                          </p:val>
                                        </p:tav>
                                        <p:tav tm="100000">
                                          <p:val>
                                            <p:strVal val="#ppt_w"/>
                                          </p:val>
                                        </p:tav>
                                      </p:tavLst>
                                    </p:anim>
                                    <p:anim calcmode="lin" valueType="num">
                                      <p:cBhvr>
                                        <p:cTn id="26" dur="300" fill="hold"/>
                                        <p:tgtEl>
                                          <p:spTgt spid="24"/>
                                        </p:tgtEl>
                                        <p:attrNameLst>
                                          <p:attrName>ppt_h</p:attrName>
                                        </p:attrNameLst>
                                      </p:cBhvr>
                                      <p:tavLst>
                                        <p:tav tm="0">
                                          <p:val>
                                            <p:fltVal val="0"/>
                                          </p:val>
                                        </p:tav>
                                        <p:tav tm="100000">
                                          <p:val>
                                            <p:strVal val="#ppt_h"/>
                                          </p:val>
                                        </p:tav>
                                      </p:tavLst>
                                    </p:anim>
                                    <p:animEffect transition="in" filter="fade">
                                      <p:cBhvr>
                                        <p:cTn id="27"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Her </a:t>
            </a:r>
            <a:r>
              <a:rPr lang="en-US" dirty="0" err="1"/>
              <a:t>Dönem</a:t>
            </a:r>
            <a:r>
              <a:rPr lang="en-US" dirty="0"/>
              <a:t> </a:t>
            </a:r>
            <a:r>
              <a:rPr lang="en-US" dirty="0" err="1"/>
              <a:t>En</a:t>
            </a:r>
            <a:r>
              <a:rPr lang="en-US" dirty="0"/>
              <a:t> </a:t>
            </a:r>
            <a:r>
              <a:rPr lang="en-US" dirty="0" err="1"/>
              <a:t>Az</a:t>
            </a:r>
            <a:r>
              <a:rPr lang="en-US" dirty="0"/>
              <a:t> Bir </a:t>
            </a:r>
            <a:r>
              <a:rPr lang="en-US" dirty="0" err="1"/>
              <a:t>Eğitim</a:t>
            </a:r>
            <a:r>
              <a:rPr lang="en-US" dirty="0"/>
              <a:t> </a:t>
            </a:r>
            <a:r>
              <a:rPr lang="en-US" dirty="0" err="1"/>
              <a:t>Faaliyeti</a:t>
            </a:r>
            <a:r>
              <a:rPr lang="en-US" dirty="0"/>
              <a:t> </a:t>
            </a:r>
            <a:r>
              <a:rPr lang="en-US" dirty="0" err="1"/>
              <a:t>Düzenlenmesi</a:t>
            </a:r>
            <a:endParaRPr lang="en-US" dirty="0"/>
          </a:p>
        </p:txBody>
      </p:sp>
      <p:sp>
        <p:nvSpPr>
          <p:cNvPr id="5" name="Text Placeholder 4"/>
          <p:cNvSpPr>
            <a:spLocks noGrp="1"/>
          </p:cNvSpPr>
          <p:nvPr>
            <p:ph type="body" sz="quarter" idx="18"/>
          </p:nvPr>
        </p:nvSpPr>
        <p:spPr>
          <a:xfrm>
            <a:off x="1083051" y="1447520"/>
            <a:ext cx="6908581" cy="287817"/>
          </a:xfrm>
        </p:spPr>
        <p:txBody>
          <a:bodyPr/>
          <a:lstStyle/>
          <a:p>
            <a:r>
              <a:rPr lang="en-US" sz="1400" dirty="0" err="1">
                <a:solidFill>
                  <a:schemeClr val="tx1"/>
                </a:solidFill>
                <a:latin typeface="+mj-lt"/>
              </a:rPr>
              <a:t>İlçe</a:t>
            </a:r>
            <a:r>
              <a:rPr lang="en-US" sz="1400" dirty="0">
                <a:solidFill>
                  <a:schemeClr val="tx1"/>
                </a:solidFill>
                <a:latin typeface="+mj-lt"/>
              </a:rPr>
              <a:t> </a:t>
            </a:r>
            <a:r>
              <a:rPr lang="en-US" sz="1400" dirty="0" err="1">
                <a:solidFill>
                  <a:schemeClr val="tx1"/>
                </a:solidFill>
                <a:latin typeface="+mj-lt"/>
              </a:rPr>
              <a:t>Milli</a:t>
            </a:r>
            <a:r>
              <a:rPr lang="en-US" sz="1400" dirty="0">
                <a:solidFill>
                  <a:schemeClr val="tx1"/>
                </a:solidFill>
                <a:latin typeface="+mj-lt"/>
              </a:rPr>
              <a:t> </a:t>
            </a:r>
            <a:r>
              <a:rPr lang="en-US" sz="1400" dirty="0" err="1">
                <a:solidFill>
                  <a:schemeClr val="tx1"/>
                </a:solidFill>
                <a:latin typeface="+mj-lt"/>
              </a:rPr>
              <a:t>Eğitimin</a:t>
            </a:r>
            <a:r>
              <a:rPr lang="en-US" sz="1400" dirty="0">
                <a:solidFill>
                  <a:schemeClr val="tx1"/>
                </a:solidFill>
                <a:latin typeface="+mj-lt"/>
              </a:rPr>
              <a:t> </a:t>
            </a:r>
            <a:r>
              <a:rPr lang="en-US" sz="1400" dirty="0" err="1">
                <a:solidFill>
                  <a:schemeClr val="tx1"/>
                </a:solidFill>
                <a:latin typeface="+mj-lt"/>
              </a:rPr>
              <a:t>koordinasyonunda</a:t>
            </a:r>
            <a:r>
              <a:rPr lang="en-US" sz="1400" dirty="0">
                <a:solidFill>
                  <a:schemeClr val="tx1"/>
                </a:solidFill>
                <a:latin typeface="+mj-lt"/>
              </a:rPr>
              <a:t> </a:t>
            </a:r>
            <a:r>
              <a:rPr lang="en-US" sz="1400" dirty="0" err="1">
                <a:solidFill>
                  <a:schemeClr val="tx1"/>
                </a:solidFill>
                <a:latin typeface="+mj-lt"/>
              </a:rPr>
              <a:t>öğretmenlerinde</a:t>
            </a:r>
            <a:r>
              <a:rPr lang="en-US" sz="1400" dirty="0">
                <a:solidFill>
                  <a:schemeClr val="tx1"/>
                </a:solidFill>
                <a:latin typeface="+mj-lt"/>
              </a:rPr>
              <a:t> </a:t>
            </a:r>
            <a:r>
              <a:rPr lang="en-US" sz="1400" dirty="0" err="1">
                <a:solidFill>
                  <a:schemeClr val="tx1"/>
                </a:solidFill>
                <a:latin typeface="+mj-lt"/>
              </a:rPr>
              <a:t>fikrini</a:t>
            </a:r>
            <a:r>
              <a:rPr lang="en-US" sz="1400" dirty="0">
                <a:solidFill>
                  <a:schemeClr val="tx1"/>
                </a:solidFill>
                <a:latin typeface="+mj-lt"/>
              </a:rPr>
              <a:t> </a:t>
            </a:r>
            <a:r>
              <a:rPr lang="en-US" sz="1400" dirty="0" err="1">
                <a:solidFill>
                  <a:schemeClr val="tx1"/>
                </a:solidFill>
                <a:latin typeface="+mj-lt"/>
              </a:rPr>
              <a:t>alarak</a:t>
            </a:r>
            <a:r>
              <a:rPr lang="en-US" sz="1400" dirty="0">
                <a:solidFill>
                  <a:schemeClr val="tx1"/>
                </a:solidFill>
                <a:latin typeface="+mj-lt"/>
              </a:rPr>
              <a:t> (</a:t>
            </a:r>
            <a:r>
              <a:rPr lang="en-US" sz="1400" dirty="0" err="1">
                <a:solidFill>
                  <a:schemeClr val="tx1"/>
                </a:solidFill>
                <a:latin typeface="+mj-lt"/>
              </a:rPr>
              <a:t>anket</a:t>
            </a:r>
            <a:r>
              <a:rPr lang="en-US" sz="1400" dirty="0">
                <a:solidFill>
                  <a:schemeClr val="tx1"/>
                </a:solidFill>
                <a:latin typeface="+mj-lt"/>
              </a:rPr>
              <a:t> </a:t>
            </a:r>
            <a:r>
              <a:rPr lang="en-US" sz="1400" dirty="0" err="1">
                <a:solidFill>
                  <a:schemeClr val="tx1"/>
                </a:solidFill>
                <a:latin typeface="+mj-lt"/>
              </a:rPr>
              <a:t>çalışması</a:t>
            </a:r>
            <a:r>
              <a:rPr lang="en-US" sz="1400" dirty="0">
                <a:solidFill>
                  <a:schemeClr val="tx1"/>
                </a:solidFill>
                <a:latin typeface="+mj-lt"/>
              </a:rPr>
              <a:t> </a:t>
            </a:r>
            <a:r>
              <a:rPr lang="en-US" sz="1400" dirty="0" err="1">
                <a:solidFill>
                  <a:schemeClr val="tx1"/>
                </a:solidFill>
                <a:latin typeface="+mj-lt"/>
              </a:rPr>
              <a:t>veya</a:t>
            </a:r>
            <a:r>
              <a:rPr lang="en-US" sz="1400" dirty="0">
                <a:solidFill>
                  <a:schemeClr val="tx1"/>
                </a:solidFill>
                <a:latin typeface="+mj-lt"/>
              </a:rPr>
              <a:t> online </a:t>
            </a:r>
            <a:r>
              <a:rPr lang="en-US" sz="1400" dirty="0" err="1">
                <a:solidFill>
                  <a:schemeClr val="tx1"/>
                </a:solidFill>
                <a:latin typeface="+mj-lt"/>
              </a:rPr>
              <a:t>görüş</a:t>
            </a:r>
            <a:r>
              <a:rPr lang="en-US" sz="1400" dirty="0">
                <a:solidFill>
                  <a:schemeClr val="tx1"/>
                </a:solidFill>
                <a:latin typeface="+mj-lt"/>
              </a:rPr>
              <a:t> </a:t>
            </a:r>
            <a:r>
              <a:rPr lang="en-US" sz="1400" dirty="0" err="1">
                <a:solidFill>
                  <a:schemeClr val="tx1"/>
                </a:solidFill>
                <a:latin typeface="+mj-lt"/>
              </a:rPr>
              <a:t>bildirme</a:t>
            </a:r>
            <a:r>
              <a:rPr lang="en-US" sz="1400" dirty="0">
                <a:solidFill>
                  <a:schemeClr val="tx1"/>
                </a:solidFill>
                <a:latin typeface="+mj-lt"/>
              </a:rPr>
              <a:t>) </a:t>
            </a:r>
            <a:r>
              <a:rPr lang="en-US" sz="1400" dirty="0" err="1">
                <a:solidFill>
                  <a:schemeClr val="tx1"/>
                </a:solidFill>
                <a:latin typeface="+mj-lt"/>
              </a:rPr>
              <a:t>proje</a:t>
            </a:r>
            <a:r>
              <a:rPr lang="en-US" sz="1400" dirty="0">
                <a:solidFill>
                  <a:schemeClr val="tx1"/>
                </a:solidFill>
                <a:latin typeface="+mj-lt"/>
              </a:rPr>
              <a:t> </a:t>
            </a:r>
            <a:r>
              <a:rPr lang="en-US" sz="1400" dirty="0" err="1">
                <a:solidFill>
                  <a:schemeClr val="tx1"/>
                </a:solidFill>
                <a:latin typeface="+mj-lt"/>
              </a:rPr>
              <a:t>ekibi</a:t>
            </a:r>
            <a:r>
              <a:rPr lang="en-US" sz="1400" dirty="0">
                <a:solidFill>
                  <a:schemeClr val="tx1"/>
                </a:solidFill>
                <a:latin typeface="+mj-lt"/>
              </a:rPr>
              <a:t> </a:t>
            </a:r>
            <a:r>
              <a:rPr lang="en-US" sz="1400" dirty="0" err="1">
                <a:solidFill>
                  <a:schemeClr val="tx1"/>
                </a:solidFill>
                <a:latin typeface="+mj-lt"/>
              </a:rPr>
              <a:t>tarafından</a:t>
            </a:r>
            <a:r>
              <a:rPr lang="en-US" sz="1400" dirty="0">
                <a:solidFill>
                  <a:schemeClr val="tx1"/>
                </a:solidFill>
                <a:latin typeface="+mj-lt"/>
              </a:rPr>
              <a:t> her </a:t>
            </a:r>
            <a:r>
              <a:rPr lang="en-US" sz="1400" dirty="0" err="1">
                <a:solidFill>
                  <a:schemeClr val="tx1"/>
                </a:solidFill>
                <a:latin typeface="+mj-lt"/>
              </a:rPr>
              <a:t>dönem</a:t>
            </a:r>
            <a:r>
              <a:rPr lang="en-US" sz="1400" dirty="0">
                <a:solidFill>
                  <a:schemeClr val="tx1"/>
                </a:solidFill>
                <a:latin typeface="+mj-lt"/>
              </a:rPr>
              <a:t> </a:t>
            </a:r>
            <a:r>
              <a:rPr lang="en-US" sz="1400" dirty="0" err="1">
                <a:solidFill>
                  <a:schemeClr val="tx1"/>
                </a:solidFill>
                <a:latin typeface="+mj-lt"/>
              </a:rPr>
              <a:t>bir</a:t>
            </a:r>
            <a:r>
              <a:rPr lang="en-US" sz="1400" dirty="0">
                <a:solidFill>
                  <a:schemeClr val="tx1"/>
                </a:solidFill>
                <a:latin typeface="+mj-lt"/>
              </a:rPr>
              <a:t> </a:t>
            </a:r>
            <a:r>
              <a:rPr lang="en-US" sz="1400" dirty="0" err="1">
                <a:solidFill>
                  <a:schemeClr val="tx1"/>
                </a:solidFill>
                <a:latin typeface="+mj-lt"/>
              </a:rPr>
              <a:t>tane</a:t>
            </a:r>
            <a:r>
              <a:rPr lang="en-US" sz="1400" dirty="0">
                <a:solidFill>
                  <a:schemeClr val="tx1"/>
                </a:solidFill>
                <a:latin typeface="+mj-lt"/>
              </a:rPr>
              <a:t> </a:t>
            </a:r>
            <a:r>
              <a:rPr lang="en-US" sz="1400" dirty="0" err="1">
                <a:solidFill>
                  <a:schemeClr val="tx1"/>
                </a:solidFill>
                <a:latin typeface="+mj-lt"/>
              </a:rPr>
              <a:t>eğitim</a:t>
            </a:r>
            <a:r>
              <a:rPr lang="en-US" sz="1400" dirty="0">
                <a:solidFill>
                  <a:schemeClr val="tx1"/>
                </a:solidFill>
                <a:latin typeface="+mj-lt"/>
              </a:rPr>
              <a:t> </a:t>
            </a:r>
            <a:r>
              <a:rPr lang="en-US" sz="1400" dirty="0" err="1">
                <a:solidFill>
                  <a:schemeClr val="tx1"/>
                </a:solidFill>
                <a:latin typeface="+mj-lt"/>
              </a:rPr>
              <a:t>faaliyeti</a:t>
            </a:r>
            <a:r>
              <a:rPr lang="en-US" sz="1400" dirty="0">
                <a:solidFill>
                  <a:schemeClr val="tx1"/>
                </a:solidFill>
                <a:latin typeface="+mj-lt"/>
              </a:rPr>
              <a:t> </a:t>
            </a:r>
            <a:r>
              <a:rPr lang="en-US" sz="1400" dirty="0" err="1">
                <a:solidFill>
                  <a:schemeClr val="tx1"/>
                </a:solidFill>
                <a:latin typeface="+mj-lt"/>
              </a:rPr>
              <a:t>planlan</a:t>
            </a:r>
            <a:r>
              <a:rPr lang="tr-TR" sz="1400" dirty="0" err="1">
                <a:solidFill>
                  <a:schemeClr val="tx1"/>
                </a:solidFill>
                <a:latin typeface="+mj-lt"/>
              </a:rPr>
              <a:t>ması</a:t>
            </a:r>
            <a:r>
              <a:rPr lang="tr-TR" sz="1400" dirty="0">
                <a:solidFill>
                  <a:schemeClr val="tx1"/>
                </a:solidFill>
                <a:latin typeface="+mj-lt"/>
              </a:rPr>
              <a:t> amaçlanmaktadır.</a:t>
            </a:r>
            <a:endParaRPr lang="en-US" sz="1400" dirty="0">
              <a:solidFill>
                <a:schemeClr val="tx1"/>
              </a:solidFill>
              <a:latin typeface="+mj-lt"/>
            </a:endParaRPr>
          </a:p>
        </p:txBody>
      </p:sp>
      <p:sp>
        <p:nvSpPr>
          <p:cNvPr id="8" name="Text Placeholder 7"/>
          <p:cNvSpPr>
            <a:spLocks noGrp="1"/>
          </p:cNvSpPr>
          <p:nvPr>
            <p:ph type="body" sz="quarter" idx="67"/>
          </p:nvPr>
        </p:nvSpPr>
        <p:spPr>
          <a:xfrm>
            <a:off x="1083051" y="2392843"/>
            <a:ext cx="7894035" cy="287817"/>
          </a:xfrm>
        </p:spPr>
        <p:txBody>
          <a:bodyPr/>
          <a:lstStyle/>
          <a:p>
            <a:r>
              <a:rPr lang="en-US" sz="1400" dirty="0" err="1">
                <a:solidFill>
                  <a:schemeClr val="tx1"/>
                </a:solidFill>
                <a:latin typeface="+mj-lt"/>
              </a:rPr>
              <a:t>Planlamayı</a:t>
            </a:r>
            <a:r>
              <a:rPr lang="en-US" sz="1400" dirty="0">
                <a:solidFill>
                  <a:schemeClr val="tx1"/>
                </a:solidFill>
                <a:latin typeface="+mj-lt"/>
              </a:rPr>
              <a:t> </a:t>
            </a:r>
            <a:r>
              <a:rPr lang="en-US" sz="1400" dirty="0" err="1">
                <a:solidFill>
                  <a:schemeClr val="tx1"/>
                </a:solidFill>
                <a:latin typeface="+mj-lt"/>
              </a:rPr>
              <a:t>yaparken</a:t>
            </a:r>
            <a:r>
              <a:rPr lang="en-US" sz="1400" dirty="0">
                <a:solidFill>
                  <a:schemeClr val="tx1"/>
                </a:solidFill>
                <a:latin typeface="+mj-lt"/>
              </a:rPr>
              <a:t> </a:t>
            </a:r>
            <a:r>
              <a:rPr lang="en-US" sz="1400" dirty="0" err="1">
                <a:solidFill>
                  <a:schemeClr val="tx1"/>
                </a:solidFill>
                <a:latin typeface="+mj-lt"/>
              </a:rPr>
              <a:t>öncelikle</a:t>
            </a:r>
            <a:r>
              <a:rPr lang="en-US" sz="1400" dirty="0">
                <a:solidFill>
                  <a:schemeClr val="tx1"/>
                </a:solidFill>
                <a:latin typeface="+mj-lt"/>
              </a:rPr>
              <a:t> </a:t>
            </a:r>
            <a:r>
              <a:rPr lang="en-US" sz="1400" dirty="0" err="1">
                <a:solidFill>
                  <a:schemeClr val="tx1"/>
                </a:solidFill>
                <a:latin typeface="+mj-lt"/>
              </a:rPr>
              <a:t>ilçemiz</a:t>
            </a:r>
            <a:r>
              <a:rPr lang="en-US" sz="1400" dirty="0">
                <a:solidFill>
                  <a:schemeClr val="tx1"/>
                </a:solidFill>
                <a:latin typeface="+mj-lt"/>
              </a:rPr>
              <a:t> </a:t>
            </a:r>
            <a:r>
              <a:rPr lang="en-US" sz="1400" dirty="0" err="1">
                <a:solidFill>
                  <a:schemeClr val="tx1"/>
                </a:solidFill>
                <a:latin typeface="+mj-lt"/>
              </a:rPr>
              <a:t>öğretmenlerinden</a:t>
            </a:r>
            <a:r>
              <a:rPr lang="en-US" sz="1400" dirty="0">
                <a:solidFill>
                  <a:schemeClr val="tx1"/>
                </a:solidFill>
                <a:latin typeface="+mj-lt"/>
              </a:rPr>
              <a:t> </a:t>
            </a:r>
            <a:r>
              <a:rPr lang="en-US" sz="1400" dirty="0" err="1">
                <a:solidFill>
                  <a:schemeClr val="tx1"/>
                </a:solidFill>
                <a:latin typeface="+mj-lt"/>
              </a:rPr>
              <a:t>faydalanılmaya</a:t>
            </a:r>
            <a:r>
              <a:rPr lang="en-US" sz="1400" dirty="0">
                <a:solidFill>
                  <a:schemeClr val="tx1"/>
                </a:solidFill>
                <a:latin typeface="+mj-lt"/>
              </a:rPr>
              <a:t> </a:t>
            </a:r>
            <a:r>
              <a:rPr lang="en-US" sz="1400" dirty="0" err="1">
                <a:solidFill>
                  <a:schemeClr val="tx1"/>
                </a:solidFill>
                <a:latin typeface="+mj-lt"/>
              </a:rPr>
              <a:t>çalışıl</a:t>
            </a:r>
            <a:r>
              <a:rPr lang="tr-TR" sz="1400" dirty="0" err="1">
                <a:solidFill>
                  <a:schemeClr val="tx1"/>
                </a:solidFill>
                <a:latin typeface="+mj-lt"/>
              </a:rPr>
              <a:t>ması</a:t>
            </a:r>
            <a:r>
              <a:rPr lang="tr-TR" sz="1400" dirty="0">
                <a:solidFill>
                  <a:schemeClr val="tx1"/>
                </a:solidFill>
                <a:latin typeface="+mj-lt"/>
              </a:rPr>
              <a:t> a</a:t>
            </a:r>
            <a:r>
              <a:rPr lang="en-US" sz="1400" dirty="0" err="1">
                <a:solidFill>
                  <a:schemeClr val="tx1"/>
                </a:solidFill>
                <a:latin typeface="+mj-lt"/>
              </a:rPr>
              <a:t>ncak</a:t>
            </a:r>
            <a:r>
              <a:rPr lang="en-US" sz="1400" dirty="0">
                <a:solidFill>
                  <a:schemeClr val="tx1"/>
                </a:solidFill>
                <a:latin typeface="+mj-lt"/>
              </a:rPr>
              <a:t> </a:t>
            </a:r>
            <a:r>
              <a:rPr lang="en-US" sz="1400" dirty="0" err="1">
                <a:solidFill>
                  <a:schemeClr val="tx1"/>
                </a:solidFill>
                <a:latin typeface="+mj-lt"/>
              </a:rPr>
              <a:t>ulusal</a:t>
            </a:r>
            <a:r>
              <a:rPr lang="en-US" sz="1400" dirty="0">
                <a:solidFill>
                  <a:schemeClr val="tx1"/>
                </a:solidFill>
                <a:latin typeface="+mj-lt"/>
              </a:rPr>
              <a:t> </a:t>
            </a:r>
            <a:r>
              <a:rPr lang="en-US" sz="1400" dirty="0" err="1">
                <a:solidFill>
                  <a:schemeClr val="tx1"/>
                </a:solidFill>
                <a:latin typeface="+mj-lt"/>
              </a:rPr>
              <a:t>çapta</a:t>
            </a:r>
            <a:r>
              <a:rPr lang="en-US" sz="1400" dirty="0">
                <a:solidFill>
                  <a:schemeClr val="tx1"/>
                </a:solidFill>
                <a:latin typeface="+mj-lt"/>
              </a:rPr>
              <a:t> </a:t>
            </a:r>
            <a:r>
              <a:rPr lang="en-US" sz="1400" dirty="0" err="1">
                <a:solidFill>
                  <a:schemeClr val="tx1"/>
                </a:solidFill>
                <a:latin typeface="+mj-lt"/>
              </a:rPr>
              <a:t>eğitime</a:t>
            </a:r>
            <a:r>
              <a:rPr lang="en-US" sz="1400" dirty="0">
                <a:solidFill>
                  <a:schemeClr val="tx1"/>
                </a:solidFill>
                <a:latin typeface="+mj-lt"/>
              </a:rPr>
              <a:t> </a:t>
            </a:r>
            <a:r>
              <a:rPr lang="en-US" sz="1400" dirty="0" err="1">
                <a:solidFill>
                  <a:schemeClr val="tx1"/>
                </a:solidFill>
                <a:latin typeface="+mj-lt"/>
              </a:rPr>
              <a:t>yön</a:t>
            </a:r>
            <a:r>
              <a:rPr lang="en-US" sz="1400" dirty="0">
                <a:solidFill>
                  <a:schemeClr val="tx1"/>
                </a:solidFill>
                <a:latin typeface="+mj-lt"/>
              </a:rPr>
              <a:t> </a:t>
            </a:r>
            <a:r>
              <a:rPr lang="en-US" sz="1400" dirty="0" err="1">
                <a:solidFill>
                  <a:schemeClr val="tx1"/>
                </a:solidFill>
                <a:latin typeface="+mj-lt"/>
              </a:rPr>
              <a:t>veren</a:t>
            </a:r>
            <a:r>
              <a:rPr lang="en-US" sz="1400" dirty="0">
                <a:solidFill>
                  <a:schemeClr val="tx1"/>
                </a:solidFill>
                <a:latin typeface="+mj-lt"/>
              </a:rPr>
              <a:t> </a:t>
            </a:r>
            <a:r>
              <a:rPr lang="en-US" sz="1400" dirty="0" err="1">
                <a:solidFill>
                  <a:schemeClr val="tx1"/>
                </a:solidFill>
                <a:latin typeface="+mj-lt"/>
              </a:rPr>
              <a:t>kişilerin</a:t>
            </a:r>
            <a:r>
              <a:rPr lang="en-US" sz="1400" dirty="0">
                <a:solidFill>
                  <a:schemeClr val="tx1"/>
                </a:solidFill>
                <a:latin typeface="+mj-lt"/>
              </a:rPr>
              <a:t> </a:t>
            </a:r>
            <a:r>
              <a:rPr lang="en-US" sz="1400" dirty="0" err="1">
                <a:solidFill>
                  <a:schemeClr val="tx1"/>
                </a:solidFill>
                <a:latin typeface="+mj-lt"/>
              </a:rPr>
              <a:t>ilçemizde</a:t>
            </a:r>
            <a:r>
              <a:rPr lang="en-US" sz="1400" dirty="0">
                <a:solidFill>
                  <a:schemeClr val="tx1"/>
                </a:solidFill>
                <a:latin typeface="+mj-lt"/>
              </a:rPr>
              <a:t> de </a:t>
            </a:r>
            <a:r>
              <a:rPr lang="en-US" sz="1400" dirty="0" err="1">
                <a:solidFill>
                  <a:schemeClr val="tx1"/>
                </a:solidFill>
                <a:latin typeface="+mj-lt"/>
              </a:rPr>
              <a:t>seminer</a:t>
            </a:r>
            <a:r>
              <a:rPr lang="en-US" sz="1400" dirty="0">
                <a:solidFill>
                  <a:schemeClr val="tx1"/>
                </a:solidFill>
                <a:latin typeface="+mj-lt"/>
              </a:rPr>
              <a:t>/</a:t>
            </a:r>
            <a:r>
              <a:rPr lang="en-US" sz="1400" dirty="0" err="1">
                <a:solidFill>
                  <a:schemeClr val="tx1"/>
                </a:solidFill>
                <a:latin typeface="+mj-lt"/>
              </a:rPr>
              <a:t>konferans</a:t>
            </a:r>
            <a:r>
              <a:rPr lang="en-US" sz="1400" dirty="0">
                <a:solidFill>
                  <a:schemeClr val="tx1"/>
                </a:solidFill>
                <a:latin typeface="+mj-lt"/>
              </a:rPr>
              <a:t> vb. </a:t>
            </a:r>
            <a:r>
              <a:rPr lang="en-US" sz="1400" dirty="0" err="1">
                <a:solidFill>
                  <a:schemeClr val="tx1"/>
                </a:solidFill>
                <a:latin typeface="+mj-lt"/>
              </a:rPr>
              <a:t>faaliyetleri</a:t>
            </a:r>
            <a:r>
              <a:rPr lang="en-US" sz="1400" dirty="0">
                <a:solidFill>
                  <a:schemeClr val="tx1"/>
                </a:solidFill>
                <a:latin typeface="+mj-lt"/>
              </a:rPr>
              <a:t> </a:t>
            </a:r>
            <a:r>
              <a:rPr lang="en-US" sz="1400" dirty="0" err="1">
                <a:solidFill>
                  <a:schemeClr val="tx1"/>
                </a:solidFill>
                <a:latin typeface="+mj-lt"/>
              </a:rPr>
              <a:t>yapması</a:t>
            </a:r>
            <a:r>
              <a:rPr lang="tr-TR" sz="1400" dirty="0">
                <a:solidFill>
                  <a:schemeClr val="tx1"/>
                </a:solidFill>
                <a:latin typeface="+mj-lt"/>
              </a:rPr>
              <a:t> amaçlanmaktadır</a:t>
            </a:r>
            <a:r>
              <a:rPr lang="en-US" sz="1400" dirty="0">
                <a:solidFill>
                  <a:schemeClr val="tx1"/>
                </a:solidFill>
                <a:latin typeface="+mj-lt"/>
              </a:rPr>
              <a:t>.</a:t>
            </a:r>
          </a:p>
        </p:txBody>
      </p:sp>
      <p:sp>
        <p:nvSpPr>
          <p:cNvPr id="11" name="Text Placeholder 10"/>
          <p:cNvSpPr>
            <a:spLocks noGrp="1"/>
          </p:cNvSpPr>
          <p:nvPr>
            <p:ph type="body" sz="quarter" idx="70"/>
          </p:nvPr>
        </p:nvSpPr>
        <p:spPr>
          <a:xfrm>
            <a:off x="1083051" y="3138086"/>
            <a:ext cx="6908581" cy="656681"/>
          </a:xfrm>
        </p:spPr>
        <p:txBody>
          <a:bodyPr/>
          <a:lstStyle/>
          <a:p>
            <a:r>
              <a:rPr lang="en-US" sz="1400" dirty="0">
                <a:solidFill>
                  <a:schemeClr val="tx1"/>
                </a:solidFill>
                <a:latin typeface="+mj-lt"/>
              </a:rPr>
              <a:t>Bu </a:t>
            </a:r>
            <a:r>
              <a:rPr lang="en-US" sz="1400" dirty="0" err="1">
                <a:solidFill>
                  <a:schemeClr val="tx1"/>
                </a:solidFill>
                <a:latin typeface="+mj-lt"/>
              </a:rPr>
              <a:t>sene</a:t>
            </a:r>
            <a:r>
              <a:rPr lang="en-US" sz="1400" dirty="0">
                <a:solidFill>
                  <a:schemeClr val="tx1"/>
                </a:solidFill>
                <a:latin typeface="+mj-lt"/>
              </a:rPr>
              <a:t> </a:t>
            </a:r>
            <a:r>
              <a:rPr lang="en-US" sz="1400" dirty="0" err="1">
                <a:solidFill>
                  <a:schemeClr val="tx1"/>
                </a:solidFill>
                <a:latin typeface="+mj-lt"/>
              </a:rPr>
              <a:t>Haziran’a</a:t>
            </a:r>
            <a:r>
              <a:rPr lang="en-US" sz="1400" dirty="0">
                <a:solidFill>
                  <a:schemeClr val="tx1"/>
                </a:solidFill>
                <a:latin typeface="+mj-lt"/>
              </a:rPr>
              <a:t> </a:t>
            </a:r>
            <a:r>
              <a:rPr lang="en-US" sz="1400" dirty="0" err="1">
                <a:solidFill>
                  <a:schemeClr val="tx1"/>
                </a:solidFill>
                <a:latin typeface="+mj-lt"/>
              </a:rPr>
              <a:t>kadar</a:t>
            </a:r>
            <a:r>
              <a:rPr lang="en-US" sz="1400" dirty="0">
                <a:solidFill>
                  <a:schemeClr val="tx1"/>
                </a:solidFill>
                <a:latin typeface="+mj-lt"/>
              </a:rPr>
              <a:t> </a:t>
            </a:r>
            <a:r>
              <a:rPr lang="en-US" sz="1400" dirty="0" err="1">
                <a:solidFill>
                  <a:schemeClr val="tx1"/>
                </a:solidFill>
                <a:latin typeface="+mj-lt"/>
              </a:rPr>
              <a:t>bir</a:t>
            </a:r>
            <a:r>
              <a:rPr lang="en-US" sz="1400" dirty="0">
                <a:solidFill>
                  <a:schemeClr val="tx1"/>
                </a:solidFill>
                <a:latin typeface="+mj-lt"/>
              </a:rPr>
              <a:t> </a:t>
            </a:r>
            <a:r>
              <a:rPr lang="en-US" sz="1400" dirty="0" err="1">
                <a:solidFill>
                  <a:schemeClr val="tx1"/>
                </a:solidFill>
                <a:latin typeface="+mj-lt"/>
              </a:rPr>
              <a:t>adet</a:t>
            </a:r>
            <a:r>
              <a:rPr lang="en-US" sz="1400" dirty="0">
                <a:solidFill>
                  <a:schemeClr val="tx1"/>
                </a:solidFill>
                <a:latin typeface="+mj-lt"/>
              </a:rPr>
              <a:t> </a:t>
            </a:r>
            <a:r>
              <a:rPr lang="en-US" sz="1400" dirty="0" err="1">
                <a:solidFill>
                  <a:schemeClr val="tx1"/>
                </a:solidFill>
                <a:latin typeface="+mj-lt"/>
              </a:rPr>
              <a:t>eğitim</a:t>
            </a:r>
            <a:r>
              <a:rPr lang="en-US" sz="1400" dirty="0">
                <a:solidFill>
                  <a:schemeClr val="tx1"/>
                </a:solidFill>
                <a:latin typeface="+mj-lt"/>
              </a:rPr>
              <a:t> </a:t>
            </a:r>
            <a:r>
              <a:rPr lang="en-US" sz="1400" dirty="0" err="1">
                <a:solidFill>
                  <a:schemeClr val="tx1"/>
                </a:solidFill>
                <a:latin typeface="+mj-lt"/>
              </a:rPr>
              <a:t>planlaması</a:t>
            </a:r>
            <a:r>
              <a:rPr lang="en-US" sz="1400" dirty="0">
                <a:solidFill>
                  <a:schemeClr val="tx1"/>
                </a:solidFill>
                <a:latin typeface="+mj-lt"/>
              </a:rPr>
              <a:t> </a:t>
            </a:r>
            <a:r>
              <a:rPr lang="en-US" sz="1400" dirty="0" err="1">
                <a:solidFill>
                  <a:schemeClr val="tx1"/>
                </a:solidFill>
                <a:latin typeface="+mj-lt"/>
              </a:rPr>
              <a:t>yapıl</a:t>
            </a:r>
            <a:r>
              <a:rPr lang="tr-TR" sz="1400" dirty="0" err="1">
                <a:solidFill>
                  <a:schemeClr val="tx1"/>
                </a:solidFill>
                <a:latin typeface="+mj-lt"/>
              </a:rPr>
              <a:t>ması</a:t>
            </a:r>
            <a:r>
              <a:rPr lang="en-US" sz="1400" dirty="0">
                <a:solidFill>
                  <a:schemeClr val="tx1"/>
                </a:solidFill>
                <a:latin typeface="+mj-lt"/>
              </a:rPr>
              <a:t>. 30 </a:t>
            </a:r>
            <a:r>
              <a:rPr lang="en-US" sz="1400" dirty="0" err="1">
                <a:solidFill>
                  <a:schemeClr val="tx1"/>
                </a:solidFill>
                <a:latin typeface="+mj-lt"/>
              </a:rPr>
              <a:t>Haziran</a:t>
            </a:r>
            <a:r>
              <a:rPr lang="en-US" sz="1400" dirty="0">
                <a:solidFill>
                  <a:schemeClr val="tx1"/>
                </a:solidFill>
                <a:latin typeface="+mj-lt"/>
              </a:rPr>
              <a:t> 2017’e </a:t>
            </a:r>
            <a:r>
              <a:rPr lang="en-US" sz="1400" dirty="0" err="1">
                <a:solidFill>
                  <a:schemeClr val="tx1"/>
                </a:solidFill>
                <a:latin typeface="+mj-lt"/>
              </a:rPr>
              <a:t>kadar</a:t>
            </a:r>
            <a:r>
              <a:rPr lang="en-US" sz="1400" dirty="0">
                <a:solidFill>
                  <a:schemeClr val="tx1"/>
                </a:solidFill>
                <a:latin typeface="+mj-lt"/>
              </a:rPr>
              <a:t> </a:t>
            </a:r>
            <a:r>
              <a:rPr lang="en-US" sz="1400" dirty="0" err="1">
                <a:solidFill>
                  <a:schemeClr val="tx1"/>
                </a:solidFill>
                <a:latin typeface="+mj-lt"/>
              </a:rPr>
              <a:t>bu</a:t>
            </a:r>
            <a:r>
              <a:rPr lang="en-US" sz="1400" dirty="0">
                <a:solidFill>
                  <a:schemeClr val="tx1"/>
                </a:solidFill>
                <a:latin typeface="+mj-lt"/>
              </a:rPr>
              <a:t> </a:t>
            </a:r>
            <a:r>
              <a:rPr lang="en-US" sz="1400" dirty="0" err="1">
                <a:solidFill>
                  <a:schemeClr val="tx1"/>
                </a:solidFill>
                <a:latin typeface="+mj-lt"/>
              </a:rPr>
              <a:t>faaliyet</a:t>
            </a:r>
            <a:r>
              <a:rPr lang="tr-TR" sz="1400" dirty="0">
                <a:solidFill>
                  <a:schemeClr val="tx1"/>
                </a:solidFill>
                <a:latin typeface="+mj-lt"/>
              </a:rPr>
              <a:t>in</a:t>
            </a:r>
            <a:r>
              <a:rPr lang="en-US" sz="1400" dirty="0">
                <a:solidFill>
                  <a:schemeClr val="tx1"/>
                </a:solidFill>
                <a:latin typeface="+mj-lt"/>
              </a:rPr>
              <a:t> </a:t>
            </a:r>
            <a:r>
              <a:rPr lang="en-US" sz="1400" dirty="0" err="1">
                <a:solidFill>
                  <a:schemeClr val="tx1"/>
                </a:solidFill>
                <a:latin typeface="+mj-lt"/>
              </a:rPr>
              <a:t>bitmiş</a:t>
            </a:r>
            <a:r>
              <a:rPr lang="en-US" sz="1400" dirty="0">
                <a:solidFill>
                  <a:schemeClr val="tx1"/>
                </a:solidFill>
                <a:latin typeface="+mj-lt"/>
              </a:rPr>
              <a:t> </a:t>
            </a:r>
            <a:r>
              <a:rPr lang="tr-TR" sz="1400" dirty="0">
                <a:solidFill>
                  <a:schemeClr val="tx1"/>
                </a:solidFill>
                <a:latin typeface="+mj-lt"/>
              </a:rPr>
              <a:t>olması amaçlanmaktadır.</a:t>
            </a:r>
            <a:endParaRPr lang="en-US" sz="1400" dirty="0">
              <a:solidFill>
                <a:schemeClr val="tx1"/>
              </a:solidFill>
              <a:latin typeface="+mj-lt"/>
            </a:endParaRPr>
          </a:p>
        </p:txBody>
      </p:sp>
      <p:sp>
        <p:nvSpPr>
          <p:cNvPr id="18" name="Oval 17"/>
          <p:cNvSpPr/>
          <p:nvPr/>
        </p:nvSpPr>
        <p:spPr>
          <a:xfrm>
            <a:off x="316693" y="1271001"/>
            <a:ext cx="684369" cy="643959"/>
          </a:xfrm>
          <a:prstGeom prst="ellipse">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30809" y="2222838"/>
            <a:ext cx="684369" cy="628027"/>
          </a:xfrm>
          <a:prstGeom prst="ellipse">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16692" y="3158743"/>
            <a:ext cx="684369" cy="628027"/>
          </a:xfrm>
          <a:prstGeom prst="ellipse">
            <a:avLst/>
          </a:prstGeom>
          <a:solidFill>
            <a:schemeClr val="accent4">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 Placeholder 2"/>
          <p:cNvSpPr txBox="1">
            <a:spLocks/>
          </p:cNvSpPr>
          <p:nvPr/>
        </p:nvSpPr>
        <p:spPr>
          <a:xfrm>
            <a:off x="452438" y="727559"/>
            <a:ext cx="8229600" cy="190376"/>
          </a:xfrm>
          <a:prstGeom prst="rect">
            <a:avLst/>
          </a:prstGeom>
        </p:spPr>
        <p:txBody>
          <a:bodyPr vert="horz" lIns="0" tIns="40504" rIns="0" bIns="40504" anchor="ctr"/>
          <a:lstStyle>
            <a:lvl1pPr marL="0" indent="0" algn="l" defTabSz="405037" rtl="0" eaLnBrk="1" latinLnBrk="0" hangingPunct="1">
              <a:lnSpc>
                <a:spcPct val="100000"/>
              </a:lnSpc>
              <a:spcBef>
                <a:spcPts val="0"/>
              </a:spcBef>
              <a:spcAft>
                <a:spcPts val="0"/>
              </a:spcAft>
              <a:buFont typeface="Arial"/>
              <a:buNone/>
              <a:defRPr sz="1200" b="0" kern="1200">
                <a:solidFill>
                  <a:schemeClr val="accent3"/>
                </a:solidFill>
                <a:latin typeface="Lato Light"/>
                <a:ea typeface="+mn-ea"/>
                <a:cs typeface="Lato Light"/>
              </a:defRPr>
            </a:lvl1pPr>
            <a:lvl2pPr marL="658184" indent="-253147" algn="l" defTabSz="405037" rtl="0" eaLnBrk="1" latinLnBrk="0" hangingPunct="1">
              <a:spcBef>
                <a:spcPct val="20000"/>
              </a:spcBef>
              <a:buFont typeface="Arial"/>
              <a:buChar char="–"/>
              <a:defRPr sz="2500" kern="1200">
                <a:solidFill>
                  <a:schemeClr val="tx1"/>
                </a:solidFill>
                <a:latin typeface="+mn-lt"/>
                <a:ea typeface="+mn-ea"/>
                <a:cs typeface="+mn-cs"/>
              </a:defRPr>
            </a:lvl2pPr>
            <a:lvl3pPr marL="1012591" indent="-202518" algn="l" defTabSz="405037" rtl="0" eaLnBrk="1" latinLnBrk="0" hangingPunct="1">
              <a:spcBef>
                <a:spcPct val="20000"/>
              </a:spcBef>
              <a:buFont typeface="Arial"/>
              <a:buChar char="•"/>
              <a:defRPr sz="2100" kern="1200">
                <a:solidFill>
                  <a:schemeClr val="tx1"/>
                </a:solidFill>
                <a:latin typeface="+mn-lt"/>
                <a:ea typeface="+mn-ea"/>
                <a:cs typeface="+mn-cs"/>
              </a:defRPr>
            </a:lvl3pPr>
            <a:lvl4pPr marL="1417626" indent="-202518" algn="l" defTabSz="405037" rtl="0" eaLnBrk="1" latinLnBrk="0" hangingPunct="1">
              <a:spcBef>
                <a:spcPct val="20000"/>
              </a:spcBef>
              <a:buFont typeface="Arial"/>
              <a:buChar char="–"/>
              <a:defRPr sz="1800" kern="1200">
                <a:solidFill>
                  <a:schemeClr val="tx1"/>
                </a:solidFill>
                <a:latin typeface="+mn-lt"/>
                <a:ea typeface="+mn-ea"/>
                <a:cs typeface="+mn-cs"/>
              </a:defRPr>
            </a:lvl4pPr>
            <a:lvl5pPr marL="1822662" indent="-202518" algn="l" defTabSz="405037" rtl="0" eaLnBrk="1" latinLnBrk="0" hangingPunct="1">
              <a:spcBef>
                <a:spcPct val="20000"/>
              </a:spcBef>
              <a:buFont typeface="Arial"/>
              <a:buChar char="»"/>
              <a:defRPr sz="1800" kern="1200">
                <a:solidFill>
                  <a:schemeClr val="tx1"/>
                </a:solidFill>
                <a:latin typeface="+mn-lt"/>
                <a:ea typeface="+mn-ea"/>
                <a:cs typeface="+mn-cs"/>
              </a:defRPr>
            </a:lvl5pPr>
            <a:lvl6pPr marL="2227698" indent="-202518" algn="l" defTabSz="405037" rtl="0" eaLnBrk="1" latinLnBrk="0" hangingPunct="1">
              <a:spcBef>
                <a:spcPct val="20000"/>
              </a:spcBef>
              <a:buFont typeface="Arial"/>
              <a:buChar char="•"/>
              <a:defRPr sz="1800" kern="1200">
                <a:solidFill>
                  <a:schemeClr val="tx1"/>
                </a:solidFill>
                <a:latin typeface="+mn-lt"/>
                <a:ea typeface="+mn-ea"/>
                <a:cs typeface="+mn-cs"/>
              </a:defRPr>
            </a:lvl6pPr>
            <a:lvl7pPr marL="2632735" indent="-202518" algn="l" defTabSz="405037" rtl="0" eaLnBrk="1" latinLnBrk="0" hangingPunct="1">
              <a:spcBef>
                <a:spcPct val="20000"/>
              </a:spcBef>
              <a:buFont typeface="Arial"/>
              <a:buChar char="•"/>
              <a:defRPr sz="1800" kern="1200">
                <a:solidFill>
                  <a:schemeClr val="tx1"/>
                </a:solidFill>
                <a:latin typeface="+mn-lt"/>
                <a:ea typeface="+mn-ea"/>
                <a:cs typeface="+mn-cs"/>
              </a:defRPr>
            </a:lvl7pPr>
            <a:lvl8pPr marL="3037771" indent="-202518" algn="l" defTabSz="405037" rtl="0" eaLnBrk="1" latinLnBrk="0" hangingPunct="1">
              <a:spcBef>
                <a:spcPct val="20000"/>
              </a:spcBef>
              <a:buFont typeface="Arial"/>
              <a:buChar char="•"/>
              <a:defRPr sz="1800" kern="1200">
                <a:solidFill>
                  <a:schemeClr val="tx1"/>
                </a:solidFill>
                <a:latin typeface="+mn-lt"/>
                <a:ea typeface="+mn-ea"/>
                <a:cs typeface="+mn-cs"/>
              </a:defRPr>
            </a:lvl8pPr>
            <a:lvl9pPr marL="3442807" indent="-202518" algn="l" defTabSz="405037" rtl="0" eaLnBrk="1" latinLnBrk="0" hangingPunct="1">
              <a:spcBef>
                <a:spcPct val="20000"/>
              </a:spcBef>
              <a:buFont typeface="Arial"/>
              <a:buChar char="•"/>
              <a:defRPr sz="1800" kern="1200">
                <a:solidFill>
                  <a:schemeClr val="tx1"/>
                </a:solidFill>
                <a:latin typeface="+mn-lt"/>
                <a:ea typeface="+mn-ea"/>
                <a:cs typeface="+mn-cs"/>
              </a:defRPr>
            </a:lvl9pPr>
          </a:lstStyle>
          <a:p>
            <a:r>
              <a:rPr lang="tr-TR" b="1" dirty="0">
                <a:solidFill>
                  <a:schemeClr val="accent6">
                    <a:lumMod val="75000"/>
                  </a:schemeClr>
                </a:solidFill>
              </a:rPr>
              <a:t>Sorumlu Birim: İlçe Milli Eğitim Müdürlüğü ve Proje Ekibi             </a:t>
            </a:r>
            <a:r>
              <a:rPr lang="tr-TR" b="1" dirty="0"/>
              <a:t>	</a:t>
            </a:r>
            <a:r>
              <a:rPr lang="tr-TR" b="1" dirty="0">
                <a:solidFill>
                  <a:srgbClr val="FF0000"/>
                </a:solidFill>
              </a:rPr>
              <a:t>Süre : 23.03.2017-30.06.2017 ve Her yıl 1 tane</a:t>
            </a:r>
            <a:endParaRPr lang="en-US" b="1" dirty="0">
              <a:solidFill>
                <a:srgbClr val="FF0000"/>
              </a:solidFill>
            </a:endParaRPr>
          </a:p>
        </p:txBody>
      </p:sp>
      <p:sp>
        <p:nvSpPr>
          <p:cNvPr id="51" name="Metin kutusu 50"/>
          <p:cNvSpPr txBox="1"/>
          <p:nvPr/>
        </p:nvSpPr>
        <p:spPr>
          <a:xfrm>
            <a:off x="474740" y="1329819"/>
            <a:ext cx="450933" cy="523220"/>
          </a:xfrm>
          <a:prstGeom prst="rect">
            <a:avLst/>
          </a:prstGeom>
          <a:noFill/>
        </p:spPr>
        <p:txBody>
          <a:bodyPr wrap="square" rtlCol="0">
            <a:spAutoFit/>
          </a:bodyPr>
          <a:lstStyle/>
          <a:p>
            <a:r>
              <a:rPr lang="tr-TR" sz="2800" b="1" dirty="0">
                <a:solidFill>
                  <a:schemeClr val="bg1"/>
                </a:solidFill>
                <a:latin typeface="Times New Roman" panose="02020603050405020304" pitchFamily="18" charset="0"/>
                <a:cs typeface="Times New Roman" panose="02020603050405020304" pitchFamily="18" charset="0"/>
              </a:rPr>
              <a:t>1</a:t>
            </a:r>
          </a:p>
        </p:txBody>
      </p:sp>
      <p:sp>
        <p:nvSpPr>
          <p:cNvPr id="52" name="Metin kutusu 51"/>
          <p:cNvSpPr txBox="1"/>
          <p:nvPr/>
        </p:nvSpPr>
        <p:spPr>
          <a:xfrm>
            <a:off x="474740" y="2286768"/>
            <a:ext cx="450933" cy="523220"/>
          </a:xfrm>
          <a:prstGeom prst="rect">
            <a:avLst/>
          </a:prstGeom>
          <a:noFill/>
        </p:spPr>
        <p:txBody>
          <a:bodyPr wrap="square" rtlCol="0">
            <a:spAutoFit/>
          </a:bodyPr>
          <a:lstStyle/>
          <a:p>
            <a:r>
              <a:rPr lang="tr-TR" sz="2800" b="1" dirty="0">
                <a:solidFill>
                  <a:schemeClr val="bg1"/>
                </a:solidFill>
                <a:latin typeface="Times New Roman" panose="02020603050405020304" pitchFamily="18" charset="0"/>
                <a:cs typeface="Times New Roman" panose="02020603050405020304" pitchFamily="18" charset="0"/>
              </a:rPr>
              <a:t>2</a:t>
            </a:r>
          </a:p>
        </p:txBody>
      </p:sp>
      <p:sp>
        <p:nvSpPr>
          <p:cNvPr id="53" name="Metin kutusu 52"/>
          <p:cNvSpPr txBox="1"/>
          <p:nvPr/>
        </p:nvSpPr>
        <p:spPr>
          <a:xfrm>
            <a:off x="452438" y="3219863"/>
            <a:ext cx="450933" cy="523220"/>
          </a:xfrm>
          <a:prstGeom prst="rect">
            <a:avLst/>
          </a:prstGeom>
          <a:noFill/>
        </p:spPr>
        <p:txBody>
          <a:bodyPr wrap="square" rtlCol="0">
            <a:spAutoFit/>
          </a:bodyPr>
          <a:lstStyle/>
          <a:p>
            <a:r>
              <a:rPr lang="tr-TR" sz="2800" b="1" dirty="0">
                <a:solidFill>
                  <a:schemeClr val="bg1"/>
                </a:solidFill>
                <a:latin typeface="Times New Roman" panose="02020603050405020304" pitchFamily="18" charset="0"/>
                <a:cs typeface="Times New Roman" panose="02020603050405020304" pitchFamily="18" charset="0"/>
              </a:rPr>
              <a:t>3</a:t>
            </a:r>
          </a:p>
        </p:txBody>
      </p:sp>
      <p:pic>
        <p:nvPicPr>
          <p:cNvPr id="55" name="Resim 54"/>
          <p:cNvPicPr>
            <a:picLocks noChangeAspect="1"/>
          </p:cNvPicPr>
          <p:nvPr/>
        </p:nvPicPr>
        <p:blipFill>
          <a:blip r:embed="rId2"/>
          <a:stretch>
            <a:fillRect/>
          </a:stretch>
        </p:blipFill>
        <p:spPr>
          <a:xfrm>
            <a:off x="3956929" y="4354309"/>
            <a:ext cx="1220618" cy="548869"/>
          </a:xfrm>
          <a:prstGeom prst="rect">
            <a:avLst/>
          </a:prstGeom>
        </p:spPr>
      </p:pic>
    </p:spTree>
    <p:extLst>
      <p:ext uri="{BB962C8B-B14F-4D97-AF65-F5344CB8AC3E}">
        <p14:creationId xmlns:p14="http://schemas.microsoft.com/office/powerpoint/2010/main" val="226669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300" fill="hold"/>
                                        <p:tgtEl>
                                          <p:spTgt spid="18"/>
                                        </p:tgtEl>
                                        <p:attrNameLst>
                                          <p:attrName>ppt_w</p:attrName>
                                        </p:attrNameLst>
                                      </p:cBhvr>
                                      <p:tavLst>
                                        <p:tav tm="0">
                                          <p:val>
                                            <p:fltVal val="0"/>
                                          </p:val>
                                        </p:tav>
                                        <p:tav tm="100000">
                                          <p:val>
                                            <p:strVal val="#ppt_w"/>
                                          </p:val>
                                        </p:tav>
                                      </p:tavLst>
                                    </p:anim>
                                    <p:anim calcmode="lin" valueType="num">
                                      <p:cBhvr>
                                        <p:cTn id="8" dur="300" fill="hold"/>
                                        <p:tgtEl>
                                          <p:spTgt spid="18"/>
                                        </p:tgtEl>
                                        <p:attrNameLst>
                                          <p:attrName>ppt_h</p:attrName>
                                        </p:attrNameLst>
                                      </p:cBhvr>
                                      <p:tavLst>
                                        <p:tav tm="0">
                                          <p:val>
                                            <p:fltVal val="0"/>
                                          </p:val>
                                        </p:tav>
                                        <p:tav tm="100000">
                                          <p:val>
                                            <p:strVal val="#ppt_h"/>
                                          </p:val>
                                        </p:tav>
                                      </p:tavLst>
                                    </p:anim>
                                    <p:animEffect transition="in" filter="fade">
                                      <p:cBhvr>
                                        <p:cTn id="9" dur="300"/>
                                        <p:tgtEl>
                                          <p:spTgt spid="18"/>
                                        </p:tgtEl>
                                      </p:cBhvr>
                                    </p:animEffect>
                                  </p:childTnLst>
                                </p:cTn>
                              </p:par>
                            </p:childTnLst>
                          </p:cTn>
                        </p:par>
                        <p:par>
                          <p:cTn id="10" fill="hold">
                            <p:stCondLst>
                              <p:cond delay="3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300" fill="hold"/>
                                        <p:tgtEl>
                                          <p:spTgt spid="20"/>
                                        </p:tgtEl>
                                        <p:attrNameLst>
                                          <p:attrName>ppt_w</p:attrName>
                                        </p:attrNameLst>
                                      </p:cBhvr>
                                      <p:tavLst>
                                        <p:tav tm="0">
                                          <p:val>
                                            <p:fltVal val="0"/>
                                          </p:val>
                                        </p:tav>
                                        <p:tav tm="100000">
                                          <p:val>
                                            <p:strVal val="#ppt_w"/>
                                          </p:val>
                                        </p:tav>
                                      </p:tavLst>
                                    </p:anim>
                                    <p:anim calcmode="lin" valueType="num">
                                      <p:cBhvr>
                                        <p:cTn id="14" dur="300" fill="hold"/>
                                        <p:tgtEl>
                                          <p:spTgt spid="20"/>
                                        </p:tgtEl>
                                        <p:attrNameLst>
                                          <p:attrName>ppt_h</p:attrName>
                                        </p:attrNameLst>
                                      </p:cBhvr>
                                      <p:tavLst>
                                        <p:tav tm="0">
                                          <p:val>
                                            <p:fltVal val="0"/>
                                          </p:val>
                                        </p:tav>
                                        <p:tav tm="100000">
                                          <p:val>
                                            <p:strVal val="#ppt_h"/>
                                          </p:val>
                                        </p:tav>
                                      </p:tavLst>
                                    </p:anim>
                                    <p:animEffect transition="in" filter="fade">
                                      <p:cBhvr>
                                        <p:cTn id="15" dur="300"/>
                                        <p:tgtEl>
                                          <p:spTgt spid="20"/>
                                        </p:tgtEl>
                                      </p:cBhvr>
                                    </p:animEffect>
                                  </p:childTnLst>
                                </p:cTn>
                              </p:par>
                            </p:childTnLst>
                          </p:cTn>
                        </p:par>
                        <p:par>
                          <p:cTn id="16" fill="hold">
                            <p:stCondLst>
                              <p:cond delay="600"/>
                            </p:stCondLst>
                            <p:childTnLst>
                              <p:par>
                                <p:cTn id="17" presetID="53" presetClass="entr" presetSubtype="16"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300" fill="hold"/>
                                        <p:tgtEl>
                                          <p:spTgt spid="22"/>
                                        </p:tgtEl>
                                        <p:attrNameLst>
                                          <p:attrName>ppt_w</p:attrName>
                                        </p:attrNameLst>
                                      </p:cBhvr>
                                      <p:tavLst>
                                        <p:tav tm="0">
                                          <p:val>
                                            <p:fltVal val="0"/>
                                          </p:val>
                                        </p:tav>
                                        <p:tav tm="100000">
                                          <p:val>
                                            <p:strVal val="#ppt_w"/>
                                          </p:val>
                                        </p:tav>
                                      </p:tavLst>
                                    </p:anim>
                                    <p:anim calcmode="lin" valueType="num">
                                      <p:cBhvr>
                                        <p:cTn id="20" dur="300" fill="hold"/>
                                        <p:tgtEl>
                                          <p:spTgt spid="22"/>
                                        </p:tgtEl>
                                        <p:attrNameLst>
                                          <p:attrName>ppt_h</p:attrName>
                                        </p:attrNameLst>
                                      </p:cBhvr>
                                      <p:tavLst>
                                        <p:tav tm="0">
                                          <p:val>
                                            <p:fltVal val="0"/>
                                          </p:val>
                                        </p:tav>
                                        <p:tav tm="100000">
                                          <p:val>
                                            <p:strVal val="#ppt_h"/>
                                          </p:val>
                                        </p:tav>
                                      </p:tavLst>
                                    </p:anim>
                                    <p:animEffect transition="in" filter="fade">
                                      <p:cBhvr>
                                        <p:cTn id="21"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Resim 21"/>
          <p:cNvPicPr>
            <a:picLocks noChangeAspect="1"/>
          </p:cNvPicPr>
          <p:nvPr/>
        </p:nvPicPr>
        <p:blipFill>
          <a:blip r:embed="rId2"/>
          <a:stretch>
            <a:fillRect/>
          </a:stretch>
        </p:blipFill>
        <p:spPr>
          <a:xfrm rot="19853382">
            <a:off x="6451581" y="3064568"/>
            <a:ext cx="3207870" cy="3403655"/>
          </a:xfrm>
          <a:prstGeom prst="rect">
            <a:avLst/>
          </a:prstGeom>
        </p:spPr>
      </p:pic>
      <p:pic>
        <p:nvPicPr>
          <p:cNvPr id="20" name="Resim 19"/>
          <p:cNvPicPr>
            <a:picLocks noChangeAspect="1"/>
          </p:cNvPicPr>
          <p:nvPr/>
        </p:nvPicPr>
        <p:blipFill rotWithShape="1">
          <a:blip r:embed="rId3"/>
          <a:srcRect l="-971" t="-1178" r="-1751" b="10936"/>
          <a:stretch/>
        </p:blipFill>
        <p:spPr>
          <a:xfrm>
            <a:off x="1821544" y="284036"/>
            <a:ext cx="4963886" cy="2215196"/>
          </a:xfrm>
          <a:prstGeom prst="rect">
            <a:avLst/>
          </a:prstGeom>
          <a:ln>
            <a:noFill/>
          </a:ln>
          <a:effectLst>
            <a:outerShdw blurRad="292100" dist="139700" dir="2700000" algn="tl" rotWithShape="0">
              <a:srgbClr val="333333">
                <a:alpha val="65000"/>
              </a:srgbClr>
            </a:outerShdw>
          </a:effectLst>
        </p:spPr>
      </p:pic>
      <p:sp>
        <p:nvSpPr>
          <p:cNvPr id="23" name="Metin kutusu 22"/>
          <p:cNvSpPr txBox="1"/>
          <p:nvPr/>
        </p:nvSpPr>
        <p:spPr>
          <a:xfrm>
            <a:off x="2010229" y="2619829"/>
            <a:ext cx="4859792" cy="338554"/>
          </a:xfrm>
          <a:prstGeom prst="rect">
            <a:avLst/>
          </a:prstGeom>
          <a:noFill/>
        </p:spPr>
        <p:txBody>
          <a:bodyPr wrap="none" rtlCol="0">
            <a:spAutoFit/>
          </a:bodyPr>
          <a:lstStyle/>
          <a:p>
            <a:r>
              <a:rPr lang="tr-TR" b="1" dirty="0"/>
              <a:t>KDZ.EREĞLİ’DE EĞİTİMDE BAŞARIYI ARTTIRMA PROJESİ</a:t>
            </a:r>
          </a:p>
        </p:txBody>
      </p:sp>
      <p:sp>
        <p:nvSpPr>
          <p:cNvPr id="24" name="Metin kutusu 23"/>
          <p:cNvSpPr txBox="1"/>
          <p:nvPr/>
        </p:nvSpPr>
        <p:spPr>
          <a:xfrm>
            <a:off x="682172" y="3299702"/>
            <a:ext cx="7242630" cy="1754326"/>
          </a:xfrm>
          <a:prstGeom prst="rect">
            <a:avLst/>
          </a:prstGeom>
          <a:noFill/>
        </p:spPr>
        <p:txBody>
          <a:bodyPr wrap="square" rtlCol="0">
            <a:spAutoFit/>
          </a:bodyPr>
          <a:lstStyle/>
          <a:p>
            <a:pPr algn="ctr"/>
            <a:r>
              <a:rPr lang="tr-TR" sz="5400" b="1" i="1" dirty="0">
                <a:solidFill>
                  <a:schemeClr val="accent2">
                    <a:lumMod val="50000"/>
                  </a:schemeClr>
                </a:solidFill>
                <a:latin typeface="Times New Roman" panose="02020603050405020304" pitchFamily="18" charset="0"/>
                <a:cs typeface="Times New Roman" panose="02020603050405020304" pitchFamily="18" charset="0"/>
              </a:rPr>
              <a:t>Katılımınız için Teşekkür Ederiz…</a:t>
            </a:r>
          </a:p>
        </p:txBody>
      </p:sp>
    </p:spTree>
    <p:extLst>
      <p:ext uri="{BB962C8B-B14F-4D97-AF65-F5344CB8AC3E}">
        <p14:creationId xmlns:p14="http://schemas.microsoft.com/office/powerpoint/2010/main" val="301196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3250"/>
                                        <p:tgtEl>
                                          <p:spTgt spid="20"/>
                                        </p:tgtEl>
                                      </p:cBhvr>
                                    </p:animEffect>
                                  </p:childTnLst>
                                </p:cTn>
                              </p:par>
                            </p:childTnLst>
                          </p:cTn>
                        </p:par>
                        <p:par>
                          <p:cTn id="8" fill="hold">
                            <p:stCondLst>
                              <p:cond delay="3250"/>
                            </p:stCondLst>
                            <p:childTnLst>
                              <p:par>
                                <p:cTn id="9" presetID="23" presetClass="entr" presetSubtype="16"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childTnLst>
                                </p:cTn>
                              </p:par>
                            </p:childTnLst>
                          </p:cTn>
                        </p:par>
                        <p:par>
                          <p:cTn id="13" fill="hold">
                            <p:stCondLst>
                              <p:cond delay="3750"/>
                            </p:stCondLst>
                            <p:childTnLst>
                              <p:par>
                                <p:cTn id="14" presetID="6" presetClass="entr" presetSubtype="16"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ircle(in)">
                                      <p:cBhvr>
                                        <p:cTn id="16"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3971" y="130188"/>
            <a:ext cx="8229600" cy="359817"/>
          </a:xfrm>
        </p:spPr>
        <p:txBody>
          <a:bodyPr/>
          <a:lstStyle/>
          <a:p>
            <a:endParaRPr lang="en-US" dirty="0"/>
          </a:p>
          <a:p>
            <a:r>
              <a:rPr lang="en-US" dirty="0" err="1"/>
              <a:t>Eğitim</a:t>
            </a:r>
            <a:r>
              <a:rPr lang="en-US" dirty="0"/>
              <a:t> </a:t>
            </a:r>
            <a:r>
              <a:rPr lang="en-US" dirty="0" err="1"/>
              <a:t>Raporlarının</a:t>
            </a:r>
            <a:r>
              <a:rPr lang="en-US" dirty="0"/>
              <a:t> </a:t>
            </a:r>
            <a:r>
              <a:rPr lang="en-US" dirty="0" err="1"/>
              <a:t>Toplanması</a:t>
            </a:r>
            <a:endParaRPr lang="en-US" dirty="0"/>
          </a:p>
        </p:txBody>
      </p:sp>
      <p:sp>
        <p:nvSpPr>
          <p:cNvPr id="3" name="Text Placeholder 2"/>
          <p:cNvSpPr>
            <a:spLocks noGrp="1"/>
          </p:cNvSpPr>
          <p:nvPr>
            <p:ph type="body" sz="quarter" idx="11"/>
          </p:nvPr>
        </p:nvSpPr>
        <p:spPr>
          <a:xfrm>
            <a:off x="452438" y="759995"/>
            <a:ext cx="8229600" cy="190376"/>
          </a:xfrm>
        </p:spPr>
        <p:txBody>
          <a:bodyPr/>
          <a:lstStyle/>
          <a:p>
            <a:r>
              <a:rPr lang="tr-TR" b="1" dirty="0">
                <a:solidFill>
                  <a:schemeClr val="accent6">
                    <a:lumMod val="75000"/>
                  </a:schemeClr>
                </a:solidFill>
              </a:rPr>
              <a:t>Sorumlu Birim: İlçe Milli Eğitim Müdürlüğü 	</a:t>
            </a:r>
            <a:r>
              <a:rPr lang="tr-TR" b="1" dirty="0"/>
              <a:t>							</a:t>
            </a:r>
            <a:r>
              <a:rPr lang="tr-TR" b="1" dirty="0">
                <a:solidFill>
                  <a:srgbClr val="FF0000"/>
                </a:solidFill>
              </a:rPr>
              <a:t>Süre:  23.03.2017-03.04.2017</a:t>
            </a:r>
            <a:endParaRPr lang="en-US" b="1" dirty="0">
              <a:solidFill>
                <a:srgbClr val="FF0000"/>
              </a:solidFill>
            </a:endParaRPr>
          </a:p>
        </p:txBody>
      </p:sp>
      <p:sp>
        <p:nvSpPr>
          <p:cNvPr id="6" name="Text Placeholder 5"/>
          <p:cNvSpPr>
            <a:spLocks noGrp="1"/>
          </p:cNvSpPr>
          <p:nvPr>
            <p:ph type="body" sz="quarter" idx="18"/>
          </p:nvPr>
        </p:nvSpPr>
        <p:spPr>
          <a:xfrm>
            <a:off x="4470928" y="2301718"/>
            <a:ext cx="4368272" cy="955832"/>
          </a:xfrm>
        </p:spPr>
        <p:txBody>
          <a:bodyPr/>
          <a:lstStyle/>
          <a:p>
            <a:pPr marL="457200" algn="just">
              <a:lnSpc>
                <a:spcPct val="150000"/>
              </a:lnSpc>
              <a:spcAft>
                <a:spcPts val="0"/>
              </a:spcAft>
            </a:pPr>
            <a:r>
              <a:rPr lang="tr-TR" sz="1600" dirty="0">
                <a:latin typeface="+mn-lt"/>
                <a:ea typeface="Times New Roman" panose="02020603050405020304" pitchFamily="18" charset="0"/>
              </a:rPr>
              <a:t>İlçenin başarısının artırılması için öncelikle eğitim sendikalarından ve ilçe zümre başkanlarından İlçede yapılabilecek faaliyetler, sorunlar ve </a:t>
            </a:r>
            <a:r>
              <a:rPr lang="tr-TR" sz="1600" u="sng" dirty="0">
                <a:latin typeface="+mn-lt"/>
                <a:ea typeface="Times New Roman" panose="02020603050405020304" pitchFamily="18" charset="0"/>
              </a:rPr>
              <a:t>çözüm önerileri</a:t>
            </a:r>
            <a:r>
              <a:rPr lang="tr-TR" sz="1600" dirty="0">
                <a:latin typeface="+mn-lt"/>
                <a:ea typeface="Times New Roman" panose="02020603050405020304" pitchFamily="18" charset="0"/>
              </a:rPr>
              <a:t> ile ilgili rapor istenilmesi planlanmaktadır.</a:t>
            </a:r>
          </a:p>
          <a:p>
            <a:pPr marL="457200" algn="just">
              <a:lnSpc>
                <a:spcPct val="150000"/>
              </a:lnSpc>
              <a:spcAft>
                <a:spcPts val="0"/>
              </a:spcAft>
            </a:pPr>
            <a:r>
              <a:rPr lang="tr-TR" sz="1600" dirty="0">
                <a:latin typeface="+mn-lt"/>
                <a:ea typeface="Times New Roman" panose="02020603050405020304" pitchFamily="18" charset="0"/>
              </a:rPr>
              <a:t>Raporlar İlçe Milli Eğitim Müdürü ve proje ekibi ile analiz edilerek tekrar detaylı çalışma planı hazırlanması planlanmaktadır.</a:t>
            </a:r>
            <a:endParaRPr lang="tr-TR" sz="1600" dirty="0">
              <a:effectLst/>
              <a:latin typeface="+mn-lt"/>
              <a:ea typeface="Times New Roman" panose="02020603050405020304" pitchFamily="18" charset="0"/>
            </a:endParaRPr>
          </a:p>
        </p:txBody>
      </p:sp>
      <p:pic>
        <p:nvPicPr>
          <p:cNvPr id="17" name="Resim Yer Tutucusu 16"/>
          <p:cNvPicPr>
            <a:picLocks noGrp="1" noChangeAspect="1"/>
          </p:cNvPicPr>
          <p:nvPr>
            <p:ph type="pic" sz="quarter" idx="17"/>
          </p:nvPr>
        </p:nvPicPr>
        <p:blipFill>
          <a:blip r:embed="rId2"/>
          <a:srcRect t="1148" b="1148"/>
          <a:stretch>
            <a:fillRect/>
          </a:stretch>
        </p:blipFill>
        <p:spPr>
          <a:xfrm>
            <a:off x="0" y="1277938"/>
            <a:ext cx="4741863" cy="3090862"/>
          </a:xfrm>
        </p:spPr>
      </p:pic>
      <p:pic>
        <p:nvPicPr>
          <p:cNvPr id="5" name="Resim 4"/>
          <p:cNvPicPr>
            <a:picLocks noChangeAspect="1"/>
          </p:cNvPicPr>
          <p:nvPr/>
        </p:nvPicPr>
        <p:blipFill>
          <a:blip r:embed="rId3"/>
          <a:stretch>
            <a:fillRect/>
          </a:stretch>
        </p:blipFill>
        <p:spPr>
          <a:xfrm>
            <a:off x="7178469" y="4724400"/>
            <a:ext cx="1820388" cy="817391"/>
          </a:xfrm>
          <a:prstGeom prst="rect">
            <a:avLst/>
          </a:prstGeom>
        </p:spPr>
      </p:pic>
    </p:spTree>
    <p:extLst>
      <p:ext uri="{BB962C8B-B14F-4D97-AF65-F5344CB8AC3E}">
        <p14:creationId xmlns:p14="http://schemas.microsoft.com/office/powerpoint/2010/main" val="3587200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1"/>
          <p:cNvSpPr>
            <a:spLocks noGrp="1"/>
          </p:cNvSpPr>
          <p:nvPr>
            <p:ph type="body" sz="quarter" idx="10"/>
          </p:nvPr>
        </p:nvSpPr>
        <p:spPr>
          <a:xfrm>
            <a:off x="443971" y="130188"/>
            <a:ext cx="8229600" cy="359817"/>
          </a:xfrm>
        </p:spPr>
        <p:txBody>
          <a:bodyPr/>
          <a:lstStyle/>
          <a:p>
            <a:r>
              <a:rPr lang="tr-TR" dirty="0"/>
              <a:t>Mesaj Sisteminin Kurulması</a:t>
            </a:r>
            <a:endParaRPr lang="en-US" dirty="0"/>
          </a:p>
        </p:txBody>
      </p:sp>
      <p:sp>
        <p:nvSpPr>
          <p:cNvPr id="29" name="Text Placeholder 2"/>
          <p:cNvSpPr>
            <a:spLocks noGrp="1"/>
          </p:cNvSpPr>
          <p:nvPr>
            <p:ph type="body" sz="quarter" idx="11"/>
          </p:nvPr>
        </p:nvSpPr>
        <p:spPr>
          <a:xfrm>
            <a:off x="452438" y="759995"/>
            <a:ext cx="8229600" cy="190376"/>
          </a:xfrm>
        </p:spPr>
        <p:txBody>
          <a:bodyPr/>
          <a:lstStyle/>
          <a:p>
            <a:r>
              <a:rPr lang="tr-TR" b="1" dirty="0">
                <a:solidFill>
                  <a:schemeClr val="accent6">
                    <a:lumMod val="75000"/>
                  </a:schemeClr>
                </a:solidFill>
              </a:rPr>
              <a:t>Sorumlu Birim: İlçe Milli Eğitim Müdürlüğü 	</a:t>
            </a:r>
            <a:r>
              <a:rPr lang="tr-TR" b="1" dirty="0"/>
              <a:t>							</a:t>
            </a:r>
            <a:r>
              <a:rPr lang="tr-TR" b="1" dirty="0">
                <a:solidFill>
                  <a:srgbClr val="FF0000"/>
                </a:solidFill>
              </a:rPr>
              <a:t>Süre:  23.03.2017-30.03.2017</a:t>
            </a:r>
            <a:endParaRPr lang="en-US" b="1" dirty="0">
              <a:solidFill>
                <a:srgbClr val="FF0000"/>
              </a:solidFill>
            </a:endParaRPr>
          </a:p>
        </p:txBody>
      </p:sp>
      <p:sp>
        <p:nvSpPr>
          <p:cNvPr id="31" name="Metin Yer Tutucusu 30"/>
          <p:cNvSpPr>
            <a:spLocks noGrp="1"/>
          </p:cNvSpPr>
          <p:nvPr>
            <p:ph type="body" sz="quarter" idx="43"/>
          </p:nvPr>
        </p:nvSpPr>
        <p:spPr>
          <a:xfrm>
            <a:off x="4267202" y="1066801"/>
            <a:ext cx="4398961" cy="2613358"/>
          </a:xfrm>
          <a:solidFill>
            <a:schemeClr val="bg1"/>
          </a:solidFill>
        </p:spPr>
        <p:txBody>
          <a:bodyPr/>
          <a:lstStyle/>
          <a:p>
            <a:pPr algn="just"/>
            <a:r>
              <a:rPr lang="tr-TR" dirty="0"/>
              <a:t>İlçemizdeki tüm öğretmenlere ulaşacak toplu mesaj sistemi kurulması planlanmaktadır. Duyurular, önemli başvurular, etkinlikler, toplantılar vs. buradan mesaj ile tüm öğretmenlere ulaşılması amaçlanmaktadır.</a:t>
            </a:r>
          </a:p>
          <a:p>
            <a:pPr algn="just"/>
            <a:r>
              <a:rPr lang="tr-TR" dirty="0"/>
              <a:t>(Duruma göre idareciler, branş öğretmenleri gibi gruplandırmalarında yapılması planlanmaktadır..)</a:t>
            </a:r>
          </a:p>
          <a:p>
            <a:endParaRPr lang="tr-TR" dirty="0"/>
          </a:p>
        </p:txBody>
      </p:sp>
      <p:pic>
        <p:nvPicPr>
          <p:cNvPr id="39" name="Resim 38"/>
          <p:cNvPicPr>
            <a:picLocks noChangeAspect="1"/>
          </p:cNvPicPr>
          <p:nvPr/>
        </p:nvPicPr>
        <p:blipFill>
          <a:blip r:embed="rId2"/>
          <a:stretch>
            <a:fillRect/>
          </a:stretch>
        </p:blipFill>
        <p:spPr>
          <a:xfrm>
            <a:off x="4723607" y="3277336"/>
            <a:ext cx="3486149" cy="1963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Resim 1"/>
          <p:cNvPicPr>
            <a:picLocks noChangeAspect="1"/>
          </p:cNvPicPr>
          <p:nvPr/>
        </p:nvPicPr>
        <p:blipFill>
          <a:blip r:embed="rId3"/>
          <a:stretch>
            <a:fillRect/>
          </a:stretch>
        </p:blipFill>
        <p:spPr>
          <a:xfrm>
            <a:off x="1457446" y="4259101"/>
            <a:ext cx="1816765" cy="816935"/>
          </a:xfrm>
          <a:prstGeom prst="rect">
            <a:avLst/>
          </a:prstGeom>
        </p:spPr>
      </p:pic>
    </p:spTree>
    <p:extLst>
      <p:ext uri="{BB962C8B-B14F-4D97-AF65-F5344CB8AC3E}">
        <p14:creationId xmlns:p14="http://schemas.microsoft.com/office/powerpoint/2010/main" val="20043743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p:txBody>
          <a:bodyPr/>
          <a:lstStyle/>
          <a:p>
            <a:r>
              <a:rPr lang="en-US" dirty="0" err="1"/>
              <a:t>Ereğli</a:t>
            </a:r>
            <a:r>
              <a:rPr lang="en-US" dirty="0"/>
              <a:t> </a:t>
            </a:r>
            <a:r>
              <a:rPr lang="en-US" dirty="0" err="1"/>
              <a:t>Eğitim</a:t>
            </a:r>
            <a:r>
              <a:rPr lang="en-US" dirty="0"/>
              <a:t> </a:t>
            </a:r>
            <a:r>
              <a:rPr lang="en-US" dirty="0" err="1"/>
              <a:t>Fakültesi</a:t>
            </a:r>
            <a:r>
              <a:rPr lang="en-US" dirty="0"/>
              <a:t> </a:t>
            </a:r>
            <a:r>
              <a:rPr lang="en-US" dirty="0" err="1"/>
              <a:t>Dekanı</a:t>
            </a:r>
            <a:r>
              <a:rPr lang="en-US" dirty="0"/>
              <a:t> </a:t>
            </a:r>
            <a:r>
              <a:rPr lang="en-US" dirty="0" err="1"/>
              <a:t>ile</a:t>
            </a:r>
            <a:r>
              <a:rPr lang="en-US" dirty="0"/>
              <a:t> </a:t>
            </a:r>
            <a:r>
              <a:rPr lang="en-US" dirty="0" err="1"/>
              <a:t>Görüşme</a:t>
            </a:r>
            <a:r>
              <a:rPr lang="en-US" dirty="0"/>
              <a:t> </a:t>
            </a:r>
            <a:r>
              <a:rPr lang="en-US" dirty="0" err="1"/>
              <a:t>Yapılması</a:t>
            </a:r>
            <a:endParaRPr lang="en-US" dirty="0"/>
          </a:p>
        </p:txBody>
      </p:sp>
      <p:sp>
        <p:nvSpPr>
          <p:cNvPr id="17" name="Text Placeholder 16"/>
          <p:cNvSpPr>
            <a:spLocks noGrp="1"/>
          </p:cNvSpPr>
          <p:nvPr>
            <p:ph type="body" sz="quarter" idx="42"/>
          </p:nvPr>
        </p:nvSpPr>
        <p:spPr>
          <a:xfrm>
            <a:off x="328614" y="1412271"/>
            <a:ext cx="4043362" cy="1371724"/>
          </a:xfrm>
        </p:spPr>
        <p:txBody>
          <a:bodyPr/>
          <a:lstStyle/>
          <a:p>
            <a:pPr lvl="0"/>
            <a:endParaRPr lang="en-US" sz="1100" b="1" dirty="0"/>
          </a:p>
          <a:p>
            <a:pPr lvl="0"/>
            <a:endParaRPr lang="en-US" sz="1100" b="1" dirty="0"/>
          </a:p>
          <a:p>
            <a:pPr lvl="0"/>
            <a:r>
              <a:rPr lang="en-US" sz="1100" b="1" dirty="0" err="1"/>
              <a:t>Ereğli</a:t>
            </a:r>
            <a:r>
              <a:rPr lang="en-US" sz="1100" b="1" dirty="0"/>
              <a:t> </a:t>
            </a:r>
            <a:r>
              <a:rPr lang="en-US" sz="1100" b="1" dirty="0" err="1"/>
              <a:t>Eğitim</a:t>
            </a:r>
            <a:r>
              <a:rPr lang="en-US" sz="1100" b="1" dirty="0"/>
              <a:t> </a:t>
            </a:r>
            <a:r>
              <a:rPr lang="en-US" sz="1100" b="1" dirty="0" err="1"/>
              <a:t>Fakültesi</a:t>
            </a:r>
            <a:r>
              <a:rPr lang="en-US" sz="1100" b="1" dirty="0"/>
              <a:t> </a:t>
            </a:r>
            <a:r>
              <a:rPr lang="en-US" sz="1100" b="1" dirty="0" err="1"/>
              <a:t>ile</a:t>
            </a:r>
            <a:r>
              <a:rPr lang="en-US" sz="1100" b="1" dirty="0"/>
              <a:t> </a:t>
            </a:r>
            <a:r>
              <a:rPr lang="en-US" sz="1100" b="1" dirty="0" err="1"/>
              <a:t>görüşme</a:t>
            </a:r>
            <a:r>
              <a:rPr lang="en-US" sz="1100" b="1" dirty="0"/>
              <a:t> </a:t>
            </a:r>
            <a:r>
              <a:rPr lang="en-US" sz="1100" b="1" dirty="0" err="1"/>
              <a:t>yapıl</a:t>
            </a:r>
            <a:r>
              <a:rPr lang="tr-TR" sz="1100" b="1" dirty="0"/>
              <a:t>arak</a:t>
            </a:r>
            <a:r>
              <a:rPr lang="en-US" sz="1100" b="1" dirty="0"/>
              <a:t>;</a:t>
            </a:r>
          </a:p>
          <a:p>
            <a:pPr lvl="0"/>
            <a:r>
              <a:rPr lang="en-US" sz="1100" b="1" dirty="0"/>
              <a:t>a)	</a:t>
            </a:r>
            <a:r>
              <a:rPr lang="en-US" sz="1100" b="1" dirty="0" err="1"/>
              <a:t>Öğretmenlerin</a:t>
            </a:r>
            <a:r>
              <a:rPr lang="en-US" sz="1100" b="1" dirty="0"/>
              <a:t> </a:t>
            </a:r>
            <a:r>
              <a:rPr lang="en-US" sz="1100" b="1" dirty="0" err="1"/>
              <a:t>yüksek</a:t>
            </a:r>
            <a:r>
              <a:rPr lang="en-US" sz="1100" b="1" dirty="0"/>
              <a:t> </a:t>
            </a:r>
            <a:r>
              <a:rPr lang="en-US" sz="1100" b="1" dirty="0" err="1"/>
              <a:t>lisans</a:t>
            </a:r>
            <a:r>
              <a:rPr lang="en-US" sz="1100" b="1" dirty="0"/>
              <a:t>/</a:t>
            </a:r>
            <a:r>
              <a:rPr lang="en-US" sz="1100" b="1" dirty="0" err="1"/>
              <a:t>doktora</a:t>
            </a:r>
            <a:r>
              <a:rPr lang="en-US" sz="1100" b="1" dirty="0"/>
              <a:t> </a:t>
            </a:r>
            <a:r>
              <a:rPr lang="en-US" sz="1100" b="1" dirty="0" err="1"/>
              <a:t>yapmalarına</a:t>
            </a:r>
            <a:r>
              <a:rPr lang="en-US" sz="1100" b="1" dirty="0"/>
              <a:t> </a:t>
            </a:r>
            <a:r>
              <a:rPr lang="en-US" sz="1100" b="1" dirty="0" err="1"/>
              <a:t>teşvik</a:t>
            </a:r>
            <a:r>
              <a:rPr lang="en-US" sz="1100" b="1" dirty="0"/>
              <a:t> </a:t>
            </a:r>
            <a:r>
              <a:rPr lang="en-US" sz="1100" b="1" dirty="0" err="1"/>
              <a:t>edici</a:t>
            </a:r>
            <a:r>
              <a:rPr lang="en-US" sz="1100" b="1" dirty="0"/>
              <a:t> </a:t>
            </a:r>
            <a:r>
              <a:rPr lang="en-US" sz="1100" b="1" dirty="0" err="1"/>
              <a:t>çalışmaların</a:t>
            </a:r>
            <a:r>
              <a:rPr lang="en-US" sz="1100" b="1" dirty="0"/>
              <a:t> </a:t>
            </a:r>
            <a:r>
              <a:rPr lang="en-US" sz="1100" b="1" dirty="0" err="1"/>
              <a:t>planlanması</a:t>
            </a:r>
            <a:endParaRPr lang="en-US" sz="1100" b="1" dirty="0"/>
          </a:p>
          <a:p>
            <a:pPr lvl="0"/>
            <a:r>
              <a:rPr lang="en-US" sz="1100" b="1" dirty="0"/>
              <a:t>b)	</a:t>
            </a:r>
            <a:r>
              <a:rPr lang="en-US" sz="1100" b="1" dirty="0" err="1"/>
              <a:t>Seminer</a:t>
            </a:r>
            <a:r>
              <a:rPr lang="en-US" sz="1100" b="1" dirty="0"/>
              <a:t> </a:t>
            </a:r>
            <a:r>
              <a:rPr lang="en-US" sz="1100" b="1" dirty="0" err="1"/>
              <a:t>dönemlerinde</a:t>
            </a:r>
            <a:r>
              <a:rPr lang="en-US" sz="1100" b="1" dirty="0"/>
              <a:t> </a:t>
            </a:r>
            <a:r>
              <a:rPr lang="en-US" sz="1100" b="1" dirty="0" err="1"/>
              <a:t>akademisyenlerin</a:t>
            </a:r>
            <a:r>
              <a:rPr lang="en-US" sz="1100" b="1" dirty="0"/>
              <a:t> </a:t>
            </a:r>
            <a:r>
              <a:rPr lang="en-US" sz="1100" b="1" dirty="0" err="1"/>
              <a:t>öğretmenler</a:t>
            </a:r>
            <a:r>
              <a:rPr lang="en-US" sz="1100" b="1" dirty="0"/>
              <a:t> </a:t>
            </a:r>
            <a:r>
              <a:rPr lang="en-US" sz="1100" b="1" dirty="0" err="1"/>
              <a:t>ile</a:t>
            </a:r>
            <a:r>
              <a:rPr lang="en-US" sz="1100" b="1" dirty="0"/>
              <a:t> </a:t>
            </a:r>
            <a:r>
              <a:rPr lang="en-US" sz="1100" b="1" dirty="0" err="1"/>
              <a:t>buluşmalarının</a:t>
            </a:r>
            <a:r>
              <a:rPr lang="en-US" sz="1100" b="1" dirty="0"/>
              <a:t> </a:t>
            </a:r>
            <a:r>
              <a:rPr lang="en-US" sz="1100" b="1" dirty="0" err="1"/>
              <a:t>sağlanması</a:t>
            </a:r>
            <a:endParaRPr lang="en-US" sz="1100" b="1" dirty="0"/>
          </a:p>
          <a:p>
            <a:pPr lvl="0"/>
            <a:r>
              <a:rPr lang="en-US" sz="1100" b="1" dirty="0"/>
              <a:t>c)	</a:t>
            </a:r>
            <a:r>
              <a:rPr lang="en-US" sz="1100" b="1" dirty="0" err="1"/>
              <a:t>Üniversite</a:t>
            </a:r>
            <a:r>
              <a:rPr lang="en-US" sz="1100" b="1" dirty="0"/>
              <a:t> </a:t>
            </a:r>
            <a:r>
              <a:rPr lang="en-US" sz="1100" b="1" dirty="0" err="1"/>
              <a:t>öğrencilerinin</a:t>
            </a:r>
            <a:r>
              <a:rPr lang="en-US" sz="1100" b="1" dirty="0"/>
              <a:t> </a:t>
            </a:r>
            <a:r>
              <a:rPr lang="en-US" sz="1100" b="1" dirty="0" err="1"/>
              <a:t>topluma</a:t>
            </a:r>
            <a:r>
              <a:rPr lang="en-US" sz="1100" b="1" dirty="0"/>
              <a:t> </a:t>
            </a:r>
            <a:r>
              <a:rPr lang="en-US" sz="1100" b="1" dirty="0" err="1"/>
              <a:t>hizmet</a:t>
            </a:r>
            <a:r>
              <a:rPr lang="en-US" sz="1100" b="1" dirty="0"/>
              <a:t> </a:t>
            </a:r>
            <a:r>
              <a:rPr lang="en-US" sz="1100" b="1" dirty="0" err="1"/>
              <a:t>kapsamında</a:t>
            </a:r>
            <a:r>
              <a:rPr lang="en-US" sz="1100" b="1" dirty="0"/>
              <a:t> </a:t>
            </a:r>
            <a:r>
              <a:rPr lang="en-US" sz="1100" b="1" dirty="0" err="1"/>
              <a:t>maddi</a:t>
            </a:r>
            <a:r>
              <a:rPr lang="en-US" sz="1100" b="1" dirty="0"/>
              <a:t> </a:t>
            </a:r>
            <a:r>
              <a:rPr lang="en-US" sz="1100" b="1" dirty="0" err="1"/>
              <a:t>durumu</a:t>
            </a:r>
            <a:r>
              <a:rPr lang="en-US" sz="1100" b="1" dirty="0"/>
              <a:t> </a:t>
            </a:r>
            <a:r>
              <a:rPr lang="en-US" sz="1100" b="1" dirty="0" err="1"/>
              <a:t>zayıf</a:t>
            </a:r>
            <a:r>
              <a:rPr lang="en-US" sz="1100" b="1" dirty="0"/>
              <a:t> </a:t>
            </a:r>
            <a:r>
              <a:rPr lang="en-US" sz="1100" b="1" dirty="0" err="1"/>
              <a:t>öğrencilere</a:t>
            </a:r>
            <a:r>
              <a:rPr lang="en-US" sz="1100" b="1" dirty="0"/>
              <a:t> </a:t>
            </a:r>
            <a:r>
              <a:rPr lang="en-US" sz="1100" b="1" dirty="0" err="1"/>
              <a:t>okullarda</a:t>
            </a:r>
            <a:r>
              <a:rPr lang="en-US" sz="1100" b="1" dirty="0"/>
              <a:t> </a:t>
            </a:r>
            <a:r>
              <a:rPr lang="en-US" sz="1100" b="1" dirty="0" err="1"/>
              <a:t>ders</a:t>
            </a:r>
            <a:r>
              <a:rPr lang="en-US" sz="1100" b="1" dirty="0"/>
              <a:t> </a:t>
            </a:r>
            <a:r>
              <a:rPr lang="en-US" sz="1100" b="1" dirty="0" err="1"/>
              <a:t>vermelerinin</a:t>
            </a:r>
            <a:r>
              <a:rPr lang="en-US" sz="1100" b="1" dirty="0"/>
              <a:t> </a:t>
            </a:r>
            <a:r>
              <a:rPr lang="en-US" sz="1100" b="1" dirty="0" err="1"/>
              <a:t>sağlanması</a:t>
            </a:r>
            <a:endParaRPr lang="en-US" sz="1100" b="1" dirty="0"/>
          </a:p>
          <a:p>
            <a:pPr lvl="0"/>
            <a:r>
              <a:rPr lang="en-US" sz="1100" b="1" dirty="0"/>
              <a:t>d)	</a:t>
            </a:r>
            <a:r>
              <a:rPr lang="en-US" sz="1100" b="1" dirty="0" err="1"/>
              <a:t>İlçe</a:t>
            </a:r>
            <a:r>
              <a:rPr lang="en-US" sz="1100" b="1" dirty="0"/>
              <a:t> </a:t>
            </a:r>
            <a:r>
              <a:rPr lang="en-US" sz="1100" b="1" dirty="0" err="1"/>
              <a:t>başarısını</a:t>
            </a:r>
            <a:r>
              <a:rPr lang="en-US" sz="1100" b="1" dirty="0"/>
              <a:t> </a:t>
            </a:r>
            <a:r>
              <a:rPr lang="en-US" sz="1100" b="1" dirty="0" err="1"/>
              <a:t>artırmada</a:t>
            </a:r>
            <a:r>
              <a:rPr lang="en-US" sz="1100" b="1" dirty="0"/>
              <a:t> </a:t>
            </a:r>
            <a:r>
              <a:rPr lang="en-US" sz="1100" b="1" dirty="0" err="1"/>
              <a:t>fikir</a:t>
            </a:r>
            <a:r>
              <a:rPr lang="en-US" sz="1100" b="1" dirty="0"/>
              <a:t> </a:t>
            </a:r>
            <a:r>
              <a:rPr lang="en-US" sz="1100" b="1" dirty="0" err="1"/>
              <a:t>alışverişlerinin</a:t>
            </a:r>
            <a:r>
              <a:rPr lang="en-US" sz="1100" b="1" dirty="0"/>
              <a:t> </a:t>
            </a:r>
            <a:r>
              <a:rPr lang="en-US" sz="1100" b="1" dirty="0" err="1"/>
              <a:t>yapılması</a:t>
            </a:r>
            <a:endParaRPr lang="en-US" sz="1100" b="1" dirty="0"/>
          </a:p>
          <a:p>
            <a:pPr lvl="0"/>
            <a:r>
              <a:rPr lang="en-US" sz="1100" b="1" dirty="0" err="1"/>
              <a:t>Hususlarında</a:t>
            </a:r>
            <a:r>
              <a:rPr lang="en-US" sz="1100" b="1" dirty="0"/>
              <a:t> </a:t>
            </a:r>
            <a:r>
              <a:rPr lang="en-US" sz="1100" b="1" dirty="0" err="1"/>
              <a:t>toplantı</a:t>
            </a:r>
            <a:r>
              <a:rPr lang="en-US" sz="1100" b="1" dirty="0"/>
              <a:t> </a:t>
            </a:r>
            <a:r>
              <a:rPr lang="en-US" sz="1100" b="1" dirty="0" err="1"/>
              <a:t>yapılıp</a:t>
            </a:r>
            <a:r>
              <a:rPr lang="en-US" sz="1100" b="1" dirty="0"/>
              <a:t> </a:t>
            </a:r>
            <a:r>
              <a:rPr lang="en-US" sz="1100" b="1" dirty="0" err="1"/>
              <a:t>protokoller</a:t>
            </a:r>
            <a:r>
              <a:rPr lang="en-US" sz="1100" b="1" dirty="0"/>
              <a:t> </a:t>
            </a:r>
            <a:r>
              <a:rPr lang="en-US" sz="1100" b="1" dirty="0" err="1"/>
              <a:t>hazırlanması</a:t>
            </a:r>
            <a:r>
              <a:rPr lang="tr-TR" sz="1100" b="1" dirty="0"/>
              <a:t> amaçlanmaktadır.</a:t>
            </a:r>
            <a:endParaRPr lang="en-US" sz="1100" b="1" dirty="0"/>
          </a:p>
        </p:txBody>
      </p:sp>
      <p:pic>
        <p:nvPicPr>
          <p:cNvPr id="11" name="Resim Yer Tutucusu 10"/>
          <p:cNvPicPr>
            <a:picLocks noGrp="1" noChangeAspect="1"/>
          </p:cNvPicPr>
          <p:nvPr>
            <p:ph type="pic" sz="quarter" idx="48"/>
          </p:nvPr>
        </p:nvPicPr>
        <p:blipFill>
          <a:blip r:embed="rId2"/>
          <a:srcRect l="32305" r="32305"/>
          <a:stretch>
            <a:fillRect/>
          </a:stretch>
        </p:blipFill>
        <p:spPr>
          <a:xfrm>
            <a:off x="4724239" y="1018906"/>
            <a:ext cx="3957800" cy="4400819"/>
          </a:xfrm>
        </p:spPr>
      </p:pic>
      <p:sp>
        <p:nvSpPr>
          <p:cNvPr id="10" name="Text Placeholder 2"/>
          <p:cNvSpPr>
            <a:spLocks noGrp="1"/>
          </p:cNvSpPr>
          <p:nvPr>
            <p:ph type="body" sz="quarter" idx="11"/>
          </p:nvPr>
        </p:nvSpPr>
        <p:spPr>
          <a:xfrm>
            <a:off x="452438" y="729415"/>
            <a:ext cx="8229600" cy="190376"/>
          </a:xfrm>
        </p:spPr>
        <p:txBody>
          <a:bodyPr/>
          <a:lstStyle/>
          <a:p>
            <a:r>
              <a:rPr lang="tr-TR" b="1" dirty="0">
                <a:solidFill>
                  <a:schemeClr val="accent6">
                    <a:lumMod val="75000"/>
                  </a:schemeClr>
                </a:solidFill>
              </a:rPr>
              <a:t>Sorumlu Birim: İlçe Milli Eğitim Müdürlüğü ve Proje Ekibi             </a:t>
            </a:r>
            <a:r>
              <a:rPr lang="tr-TR" b="1" dirty="0"/>
              <a:t>				</a:t>
            </a:r>
            <a:r>
              <a:rPr lang="tr-TR" b="1" dirty="0">
                <a:solidFill>
                  <a:srgbClr val="FF0000"/>
                </a:solidFill>
              </a:rPr>
              <a:t>Süre:  23.03.2017-30.03.2017</a:t>
            </a:r>
            <a:endParaRPr lang="en-US" b="1" dirty="0">
              <a:solidFill>
                <a:srgbClr val="FF0000"/>
              </a:solidFill>
            </a:endParaRPr>
          </a:p>
        </p:txBody>
      </p:sp>
      <p:pic>
        <p:nvPicPr>
          <p:cNvPr id="2" name="Resim 1"/>
          <p:cNvPicPr>
            <a:picLocks noChangeAspect="1"/>
          </p:cNvPicPr>
          <p:nvPr/>
        </p:nvPicPr>
        <p:blipFill>
          <a:blip r:embed="rId3"/>
          <a:stretch>
            <a:fillRect/>
          </a:stretch>
        </p:blipFill>
        <p:spPr>
          <a:xfrm>
            <a:off x="1544531" y="4771318"/>
            <a:ext cx="1816765" cy="816935"/>
          </a:xfrm>
          <a:prstGeom prst="rect">
            <a:avLst/>
          </a:prstGeom>
        </p:spPr>
      </p:pic>
    </p:spTree>
    <p:extLst>
      <p:ext uri="{BB962C8B-B14F-4D97-AF65-F5344CB8AC3E}">
        <p14:creationId xmlns:p14="http://schemas.microsoft.com/office/powerpoint/2010/main" val="3454840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Aylık Haber </a:t>
            </a:r>
            <a:r>
              <a:rPr lang="en-US" dirty="0" err="1"/>
              <a:t>Bülteni</a:t>
            </a:r>
            <a:r>
              <a:rPr lang="en-US" dirty="0"/>
              <a:t> </a:t>
            </a:r>
            <a:r>
              <a:rPr lang="en-US" dirty="0" err="1"/>
              <a:t>Çıkarılması</a:t>
            </a:r>
            <a:endParaRPr lang="en-US" dirty="0"/>
          </a:p>
        </p:txBody>
      </p:sp>
      <p:pic>
        <p:nvPicPr>
          <p:cNvPr id="16" name="Resim Yer Tutucusu 15"/>
          <p:cNvPicPr>
            <a:picLocks noGrp="1" noChangeAspect="1"/>
          </p:cNvPicPr>
          <p:nvPr>
            <p:ph type="pic" sz="quarter" idx="17"/>
          </p:nvPr>
        </p:nvPicPr>
        <p:blipFill>
          <a:blip r:embed="rId2"/>
          <a:srcRect t="9249" b="9249"/>
          <a:stretch>
            <a:fillRect/>
          </a:stretch>
        </p:blipFill>
        <p:spPr>
          <a:xfrm>
            <a:off x="4643438" y="1675412"/>
            <a:ext cx="4038600" cy="2506662"/>
          </a:xfrm>
        </p:spPr>
      </p:pic>
      <p:sp>
        <p:nvSpPr>
          <p:cNvPr id="9" name="Text Placeholder 2"/>
          <p:cNvSpPr>
            <a:spLocks noGrp="1"/>
          </p:cNvSpPr>
          <p:nvPr>
            <p:ph type="body" sz="quarter" idx="11"/>
          </p:nvPr>
        </p:nvSpPr>
        <p:spPr>
          <a:xfrm>
            <a:off x="452438" y="729415"/>
            <a:ext cx="8229600" cy="190376"/>
          </a:xfrm>
        </p:spPr>
        <p:txBody>
          <a:bodyPr/>
          <a:lstStyle/>
          <a:p>
            <a:r>
              <a:rPr lang="tr-TR" b="1" dirty="0">
                <a:solidFill>
                  <a:schemeClr val="accent6">
                    <a:lumMod val="75000"/>
                  </a:schemeClr>
                </a:solidFill>
              </a:rPr>
              <a:t>Sorumlu Birim: İlçe Milli Eğitim Müdürlüğü ve Proje Ekibi             </a:t>
            </a:r>
            <a:r>
              <a:rPr lang="tr-TR" b="1" dirty="0"/>
              <a:t>				</a:t>
            </a:r>
            <a:r>
              <a:rPr lang="tr-TR" b="1" dirty="0">
                <a:solidFill>
                  <a:srgbClr val="FF0000"/>
                </a:solidFill>
              </a:rPr>
              <a:t>Süre:  23.03.2017-30.03.2017</a:t>
            </a:r>
            <a:endParaRPr lang="en-US" b="1" dirty="0">
              <a:solidFill>
                <a:srgbClr val="FF0000"/>
              </a:solidFill>
            </a:endParaRPr>
          </a:p>
        </p:txBody>
      </p:sp>
      <p:sp>
        <p:nvSpPr>
          <p:cNvPr id="13" name="Metin Yer Tutucusu 12"/>
          <p:cNvSpPr>
            <a:spLocks noGrp="1"/>
          </p:cNvSpPr>
          <p:nvPr>
            <p:ph type="body" sz="quarter" idx="18"/>
          </p:nvPr>
        </p:nvSpPr>
        <p:spPr>
          <a:xfrm>
            <a:off x="236538" y="2928743"/>
            <a:ext cx="4157662" cy="359817"/>
          </a:xfrm>
        </p:spPr>
        <p:txBody>
          <a:bodyPr/>
          <a:lstStyle/>
          <a:p>
            <a:pPr marL="285750" indent="-285750" algn="just">
              <a:buFont typeface="Wingdings" panose="05000000000000000000" pitchFamily="2" charset="2"/>
              <a:buChar char="ü"/>
            </a:pPr>
            <a:r>
              <a:rPr lang="tr-TR" sz="1400" dirty="0">
                <a:solidFill>
                  <a:srgbClr val="002060"/>
                </a:solidFill>
              </a:rPr>
              <a:t>İlçemizde faaliyet gösteren gazete ve dergilerden gerekli teknik destek alınarak İlçe Milli Eğitim Müdürlüğünün ve eğitim kurumlarının faaliyetlerinin her ay yaptığı çalışmaları anlatan bir dergi  çıkartılması</a:t>
            </a:r>
          </a:p>
          <a:p>
            <a:pPr algn="just"/>
            <a:endParaRPr lang="tr-TR" sz="1400" dirty="0">
              <a:solidFill>
                <a:srgbClr val="002060"/>
              </a:solidFill>
            </a:endParaRPr>
          </a:p>
          <a:p>
            <a:pPr marL="285750" indent="-285750" algn="just">
              <a:buFont typeface="Wingdings" panose="05000000000000000000" pitchFamily="2" charset="2"/>
              <a:buChar char="ü"/>
            </a:pPr>
            <a:r>
              <a:rPr lang="tr-TR" sz="1400" dirty="0">
                <a:solidFill>
                  <a:srgbClr val="002060"/>
                </a:solidFill>
              </a:rPr>
              <a:t>Burada kazanılan başarı ve ödüller başta olmak üzere ilçe düzeyinde eğitime katkı sağlamış tüzel veya özel kuruluşlara yer verilmesi</a:t>
            </a:r>
          </a:p>
          <a:p>
            <a:pPr marL="285750" indent="-285750" algn="just">
              <a:buFont typeface="Wingdings" panose="05000000000000000000" pitchFamily="2" charset="2"/>
              <a:buChar char="ü"/>
            </a:pPr>
            <a:endParaRPr lang="tr-TR" sz="1400" dirty="0">
              <a:solidFill>
                <a:srgbClr val="002060"/>
              </a:solidFill>
            </a:endParaRPr>
          </a:p>
          <a:p>
            <a:pPr marL="285750" indent="-285750" algn="just">
              <a:buFont typeface="Wingdings" panose="05000000000000000000" pitchFamily="2" charset="2"/>
              <a:buChar char="ü"/>
            </a:pPr>
            <a:r>
              <a:rPr lang="tr-TR" sz="1400" dirty="0">
                <a:solidFill>
                  <a:srgbClr val="002060"/>
                </a:solidFill>
              </a:rPr>
              <a:t>Okullarımızın eğitime yönelik çalışmaları ve konuya bakışlarının haber yapılabilmesi veya söyleşi yapılması. Hatta bu gazete ve dergilerde ilçeye her alanda başarı kazandıran öğrencilere köşe yazısı yazdırılması planlanmaktadır.</a:t>
            </a:r>
          </a:p>
          <a:p>
            <a:pPr algn="just"/>
            <a:endParaRPr lang="tr-TR" sz="1400" dirty="0">
              <a:solidFill>
                <a:srgbClr val="002060"/>
              </a:solidFill>
            </a:endParaRPr>
          </a:p>
          <a:p>
            <a:endParaRPr lang="tr-TR" sz="1400" dirty="0"/>
          </a:p>
        </p:txBody>
      </p:sp>
      <p:pic>
        <p:nvPicPr>
          <p:cNvPr id="3" name="Resim 2"/>
          <p:cNvPicPr>
            <a:picLocks noChangeAspect="1"/>
          </p:cNvPicPr>
          <p:nvPr/>
        </p:nvPicPr>
        <p:blipFill>
          <a:blip r:embed="rId3"/>
          <a:stretch>
            <a:fillRect/>
          </a:stretch>
        </p:blipFill>
        <p:spPr>
          <a:xfrm>
            <a:off x="6972874" y="4676974"/>
            <a:ext cx="1816765" cy="816935"/>
          </a:xfrm>
          <a:prstGeom prst="rect">
            <a:avLst/>
          </a:prstGeom>
        </p:spPr>
      </p:pic>
    </p:spTree>
    <p:extLst>
      <p:ext uri="{BB962C8B-B14F-4D97-AF65-F5344CB8AC3E}">
        <p14:creationId xmlns:p14="http://schemas.microsoft.com/office/powerpoint/2010/main" val="29674156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393698" y="2677669"/>
            <a:ext cx="1795461" cy="359817"/>
          </a:xfrm>
        </p:spPr>
        <p:txBody>
          <a:bodyPr/>
          <a:lstStyle/>
          <a:p>
            <a:r>
              <a:rPr lang="en-US" sz="1400" dirty="0"/>
              <a:t>13 </a:t>
            </a:r>
            <a:r>
              <a:rPr lang="en-US" sz="1400" dirty="0" err="1"/>
              <a:t>Mayıs</a:t>
            </a:r>
            <a:r>
              <a:rPr lang="en-US" sz="1400" dirty="0"/>
              <a:t> 2017 </a:t>
            </a:r>
            <a:r>
              <a:rPr lang="en-US" sz="1400" dirty="0" err="1"/>
              <a:t>tarihinde</a:t>
            </a:r>
            <a:r>
              <a:rPr lang="en-US" sz="1400" dirty="0"/>
              <a:t> </a:t>
            </a:r>
            <a:r>
              <a:rPr lang="en-US" sz="1400" dirty="0" err="1"/>
              <a:t>Sabancı</a:t>
            </a:r>
            <a:r>
              <a:rPr lang="en-US" sz="1400" dirty="0"/>
              <a:t> </a:t>
            </a:r>
            <a:r>
              <a:rPr lang="en-US" sz="1400" dirty="0" err="1"/>
              <a:t>Üniversitesinde</a:t>
            </a:r>
            <a:r>
              <a:rPr lang="en-US" sz="1400" dirty="0"/>
              <a:t> </a:t>
            </a:r>
            <a:r>
              <a:rPr lang="en-US" sz="1400" dirty="0" err="1"/>
              <a:t>yapılacak</a:t>
            </a:r>
            <a:r>
              <a:rPr lang="en-US" sz="1400" dirty="0"/>
              <a:t> </a:t>
            </a:r>
            <a:r>
              <a:rPr lang="en-US" sz="1400" dirty="0" err="1"/>
              <a:t>konferansa</a:t>
            </a:r>
            <a:r>
              <a:rPr lang="en-US" sz="1400" dirty="0"/>
              <a:t> </a:t>
            </a:r>
            <a:r>
              <a:rPr lang="en-US" sz="1400" dirty="0" err="1"/>
              <a:t>İlçe</a:t>
            </a:r>
            <a:r>
              <a:rPr lang="en-US" sz="1400" dirty="0"/>
              <a:t> </a:t>
            </a:r>
            <a:r>
              <a:rPr lang="en-US" sz="1400" dirty="0" err="1"/>
              <a:t>öğretmenlerinin</a:t>
            </a:r>
            <a:r>
              <a:rPr lang="en-US" sz="1400" dirty="0"/>
              <a:t> </a:t>
            </a:r>
            <a:r>
              <a:rPr lang="en-US" sz="1400" dirty="0" err="1"/>
              <a:t>katılımını</a:t>
            </a:r>
            <a:r>
              <a:rPr lang="en-US" sz="1400" dirty="0"/>
              <a:t> </a:t>
            </a:r>
            <a:r>
              <a:rPr lang="en-US" sz="1400" dirty="0" err="1"/>
              <a:t>sağlamak</a:t>
            </a:r>
            <a:r>
              <a:rPr lang="en-US" sz="1400" dirty="0"/>
              <a:t> </a:t>
            </a:r>
            <a:r>
              <a:rPr lang="en-US" sz="1400" dirty="0" err="1"/>
              <a:t>için</a:t>
            </a:r>
            <a:r>
              <a:rPr lang="en-US" sz="1400" dirty="0"/>
              <a:t> </a:t>
            </a:r>
            <a:r>
              <a:rPr lang="en-US" sz="1400" dirty="0" err="1"/>
              <a:t>üst</a:t>
            </a:r>
            <a:r>
              <a:rPr lang="en-US" sz="1400" dirty="0"/>
              <a:t> </a:t>
            </a:r>
            <a:r>
              <a:rPr lang="en-US" sz="1400" dirty="0" err="1"/>
              <a:t>yazı</a:t>
            </a:r>
            <a:r>
              <a:rPr lang="en-US" sz="1400" dirty="0"/>
              <a:t> </a:t>
            </a:r>
            <a:r>
              <a:rPr lang="en-US" sz="1400" dirty="0" err="1"/>
              <a:t>ve</a:t>
            </a:r>
            <a:r>
              <a:rPr lang="en-US" sz="1400" dirty="0"/>
              <a:t> </a:t>
            </a:r>
            <a:r>
              <a:rPr lang="en-US" sz="1400" dirty="0" err="1"/>
              <a:t>mesaj</a:t>
            </a:r>
            <a:r>
              <a:rPr lang="en-US" sz="1400" dirty="0"/>
              <a:t> </a:t>
            </a:r>
            <a:r>
              <a:rPr lang="en-US" sz="1400" dirty="0" err="1"/>
              <a:t>sistemi</a:t>
            </a:r>
            <a:r>
              <a:rPr lang="en-US" sz="1400" dirty="0"/>
              <a:t> </a:t>
            </a:r>
            <a:r>
              <a:rPr lang="en-US" sz="1400" dirty="0" err="1"/>
              <a:t>ile</a:t>
            </a:r>
            <a:r>
              <a:rPr lang="en-US" sz="1400" dirty="0"/>
              <a:t> </a:t>
            </a:r>
            <a:r>
              <a:rPr lang="en-US" sz="1400" dirty="0" err="1"/>
              <a:t>duyuru</a:t>
            </a:r>
            <a:r>
              <a:rPr lang="en-US" sz="1400" dirty="0"/>
              <a:t> </a:t>
            </a:r>
            <a:r>
              <a:rPr lang="en-US" sz="1400" dirty="0" err="1"/>
              <a:t>yapılma</a:t>
            </a:r>
            <a:r>
              <a:rPr lang="tr-TR" sz="1400" dirty="0" err="1"/>
              <a:t>sı</a:t>
            </a:r>
            <a:r>
              <a:rPr lang="en-US" sz="1400" dirty="0"/>
              <a:t>.</a:t>
            </a:r>
          </a:p>
        </p:txBody>
      </p:sp>
      <p:sp>
        <p:nvSpPr>
          <p:cNvPr id="8" name="Text Placeholder 7"/>
          <p:cNvSpPr>
            <a:spLocks noGrp="1"/>
          </p:cNvSpPr>
          <p:nvPr>
            <p:ph type="body" sz="quarter" idx="42"/>
          </p:nvPr>
        </p:nvSpPr>
        <p:spPr>
          <a:xfrm>
            <a:off x="2552698" y="2662939"/>
            <a:ext cx="1795461" cy="359817"/>
          </a:xfrm>
        </p:spPr>
        <p:txBody>
          <a:bodyPr/>
          <a:lstStyle/>
          <a:p>
            <a:r>
              <a:rPr lang="en-US" sz="1400" dirty="0" err="1"/>
              <a:t>Duyuruda</a:t>
            </a:r>
            <a:r>
              <a:rPr lang="en-US" sz="1400" dirty="0"/>
              <a:t> </a:t>
            </a:r>
            <a:r>
              <a:rPr lang="en-US" sz="1400" dirty="0" err="1"/>
              <a:t>otobüslerin</a:t>
            </a:r>
            <a:r>
              <a:rPr lang="en-US" sz="1400" dirty="0"/>
              <a:t> </a:t>
            </a:r>
            <a:r>
              <a:rPr lang="en-US" sz="1400" dirty="0" err="1"/>
              <a:t>ilçe</a:t>
            </a:r>
            <a:r>
              <a:rPr lang="en-US" sz="1400" dirty="0"/>
              <a:t> </a:t>
            </a:r>
            <a:r>
              <a:rPr lang="en-US" sz="1400" dirty="0" err="1"/>
              <a:t>tarafından</a:t>
            </a:r>
            <a:r>
              <a:rPr lang="en-US" sz="1400" dirty="0"/>
              <a:t> </a:t>
            </a:r>
            <a:r>
              <a:rPr lang="en-US" sz="1400" dirty="0" err="1"/>
              <a:t>sağlanacağı</a:t>
            </a:r>
            <a:r>
              <a:rPr lang="en-US" sz="1400" dirty="0"/>
              <a:t> </a:t>
            </a:r>
            <a:r>
              <a:rPr lang="en-US" sz="1400" dirty="0" err="1"/>
              <a:t>belirtilip</a:t>
            </a:r>
            <a:r>
              <a:rPr lang="en-US" sz="1400" dirty="0"/>
              <a:t> </a:t>
            </a:r>
            <a:r>
              <a:rPr lang="en-US" sz="1400" dirty="0" err="1"/>
              <a:t>katılmak</a:t>
            </a:r>
            <a:r>
              <a:rPr lang="en-US" sz="1400" dirty="0"/>
              <a:t> </a:t>
            </a:r>
            <a:r>
              <a:rPr lang="en-US" sz="1400" dirty="0" err="1"/>
              <a:t>isteyen</a:t>
            </a:r>
            <a:r>
              <a:rPr lang="en-US" sz="1400" dirty="0"/>
              <a:t> </a:t>
            </a:r>
            <a:r>
              <a:rPr lang="en-US" sz="1400" dirty="0" err="1"/>
              <a:t>öğretmenlerin</a:t>
            </a:r>
            <a:r>
              <a:rPr lang="en-US" sz="1400" dirty="0"/>
              <a:t> </a:t>
            </a:r>
            <a:r>
              <a:rPr lang="en-US" sz="1400" dirty="0" err="1"/>
              <a:t>isim</a:t>
            </a:r>
            <a:r>
              <a:rPr lang="en-US" sz="1400" dirty="0"/>
              <a:t> </a:t>
            </a:r>
            <a:r>
              <a:rPr lang="en-US" sz="1400" dirty="0" err="1"/>
              <a:t>listeleri</a:t>
            </a:r>
            <a:r>
              <a:rPr lang="en-US" sz="1400" dirty="0"/>
              <a:t> </a:t>
            </a:r>
            <a:r>
              <a:rPr lang="en-US" sz="1400" dirty="0" err="1"/>
              <a:t>alın</a:t>
            </a:r>
            <a:r>
              <a:rPr lang="tr-TR" sz="1400" dirty="0" err="1"/>
              <a:t>ması</a:t>
            </a:r>
            <a:r>
              <a:rPr lang="en-US" sz="1400" dirty="0"/>
              <a:t>. </a:t>
            </a:r>
          </a:p>
        </p:txBody>
      </p:sp>
      <p:sp>
        <p:nvSpPr>
          <p:cNvPr id="11" name="Text Placeholder 10"/>
          <p:cNvSpPr>
            <a:spLocks noGrp="1"/>
          </p:cNvSpPr>
          <p:nvPr>
            <p:ph type="body" sz="quarter" idx="45"/>
          </p:nvPr>
        </p:nvSpPr>
        <p:spPr/>
        <p:txBody>
          <a:bodyPr/>
          <a:lstStyle/>
          <a:p>
            <a:r>
              <a:rPr lang="en-US" sz="1400" dirty="0" err="1"/>
              <a:t>Merkez</a:t>
            </a:r>
            <a:r>
              <a:rPr lang="en-US" sz="1400" dirty="0"/>
              <a:t> </a:t>
            </a:r>
            <a:r>
              <a:rPr lang="en-US" sz="1400" dirty="0" err="1"/>
              <a:t>okullardan</a:t>
            </a:r>
            <a:r>
              <a:rPr lang="en-US" sz="1400" dirty="0"/>
              <a:t> </a:t>
            </a:r>
            <a:r>
              <a:rPr lang="en-US" sz="1400" dirty="0" err="1"/>
              <a:t>en</a:t>
            </a:r>
            <a:r>
              <a:rPr lang="en-US" sz="1400" dirty="0"/>
              <a:t> </a:t>
            </a:r>
            <a:r>
              <a:rPr lang="en-US" sz="1400" dirty="0" err="1"/>
              <a:t>az</a:t>
            </a:r>
            <a:r>
              <a:rPr lang="en-US" sz="1400" dirty="0"/>
              <a:t> </a:t>
            </a:r>
            <a:r>
              <a:rPr lang="en-US" sz="1400" dirty="0" err="1"/>
              <a:t>bir</a:t>
            </a:r>
            <a:r>
              <a:rPr lang="en-US" sz="1400" dirty="0"/>
              <a:t> </a:t>
            </a:r>
            <a:r>
              <a:rPr lang="en-US" sz="1400" dirty="0" err="1"/>
              <a:t>öğretmenin</a:t>
            </a:r>
            <a:r>
              <a:rPr lang="en-US" sz="1400" dirty="0"/>
              <a:t> </a:t>
            </a:r>
            <a:r>
              <a:rPr lang="en-US" sz="1400" dirty="0" err="1"/>
              <a:t>katılımının</a:t>
            </a:r>
            <a:r>
              <a:rPr lang="en-US" sz="1400" dirty="0"/>
              <a:t> </a:t>
            </a:r>
            <a:r>
              <a:rPr lang="en-US" sz="1400" dirty="0" err="1"/>
              <a:t>zorunlu</a:t>
            </a:r>
            <a:r>
              <a:rPr lang="en-US" sz="1400" dirty="0"/>
              <a:t> </a:t>
            </a:r>
            <a:r>
              <a:rPr lang="en-US" sz="1400" dirty="0" err="1"/>
              <a:t>tutulması</a:t>
            </a:r>
            <a:r>
              <a:rPr lang="en-US" sz="1400" dirty="0"/>
              <a:t> </a:t>
            </a:r>
            <a:r>
              <a:rPr lang="tr-TR" sz="1400" dirty="0"/>
              <a:t>planlanmaktadır</a:t>
            </a:r>
            <a:r>
              <a:rPr lang="en-US" sz="1400" dirty="0"/>
              <a:t>.</a:t>
            </a:r>
          </a:p>
        </p:txBody>
      </p:sp>
      <p:sp>
        <p:nvSpPr>
          <p:cNvPr id="14" name="Text Placeholder 13"/>
          <p:cNvSpPr>
            <a:spLocks noGrp="1"/>
          </p:cNvSpPr>
          <p:nvPr>
            <p:ph type="body" sz="quarter" idx="48"/>
          </p:nvPr>
        </p:nvSpPr>
        <p:spPr/>
        <p:txBody>
          <a:bodyPr/>
          <a:lstStyle/>
          <a:p>
            <a:r>
              <a:rPr lang="en-US" sz="1400" dirty="0"/>
              <a:t>Her </a:t>
            </a:r>
            <a:r>
              <a:rPr lang="en-US" sz="1400" dirty="0" err="1"/>
              <a:t>yıl</a:t>
            </a:r>
            <a:r>
              <a:rPr lang="en-US" sz="1400" dirty="0"/>
              <a:t> </a:t>
            </a:r>
            <a:r>
              <a:rPr lang="en-US" sz="1400" dirty="0" err="1"/>
              <a:t>böyle</a:t>
            </a:r>
            <a:r>
              <a:rPr lang="en-US" sz="1400" dirty="0"/>
              <a:t> </a:t>
            </a:r>
            <a:r>
              <a:rPr lang="en-US" sz="1400" dirty="0" err="1"/>
              <a:t>bir</a:t>
            </a:r>
            <a:r>
              <a:rPr lang="en-US" sz="1400" dirty="0"/>
              <a:t> </a:t>
            </a:r>
            <a:r>
              <a:rPr lang="en-US" sz="1400" dirty="0" err="1"/>
              <a:t>çalışmanın</a:t>
            </a:r>
            <a:r>
              <a:rPr lang="en-US" sz="1400" dirty="0"/>
              <a:t> </a:t>
            </a:r>
            <a:r>
              <a:rPr lang="en-US" sz="1400" dirty="0" err="1"/>
              <a:t>devamlılığını</a:t>
            </a:r>
            <a:r>
              <a:rPr lang="en-US" sz="1400" dirty="0"/>
              <a:t> </a:t>
            </a:r>
            <a:r>
              <a:rPr lang="en-US" sz="1400" dirty="0" err="1"/>
              <a:t>sağlamak</a:t>
            </a:r>
            <a:r>
              <a:rPr lang="en-US" sz="1400" dirty="0"/>
              <a:t> </a:t>
            </a:r>
            <a:r>
              <a:rPr lang="en-US" sz="1400" dirty="0" err="1"/>
              <a:t>için</a:t>
            </a:r>
            <a:r>
              <a:rPr lang="en-US" sz="1400" dirty="0"/>
              <a:t> </a:t>
            </a:r>
            <a:r>
              <a:rPr lang="en-US" sz="1400" dirty="0" err="1"/>
              <a:t>gerekli</a:t>
            </a:r>
            <a:r>
              <a:rPr lang="en-US" sz="1400" dirty="0"/>
              <a:t> </a:t>
            </a:r>
            <a:r>
              <a:rPr lang="en-US" sz="1400" dirty="0" err="1"/>
              <a:t>önlemlerin</a:t>
            </a:r>
            <a:r>
              <a:rPr lang="en-US" sz="1400" dirty="0"/>
              <a:t> </a:t>
            </a:r>
            <a:r>
              <a:rPr lang="en-US" sz="1400" dirty="0" err="1"/>
              <a:t>alınması</a:t>
            </a:r>
            <a:r>
              <a:rPr lang="en-US" sz="1400" dirty="0"/>
              <a:t> </a:t>
            </a:r>
            <a:r>
              <a:rPr lang="tr-TR" sz="1400" dirty="0"/>
              <a:t>amaçlanmaktadır</a:t>
            </a:r>
            <a:r>
              <a:rPr lang="en-US" sz="1400" dirty="0"/>
              <a:t>.</a:t>
            </a:r>
          </a:p>
        </p:txBody>
      </p:sp>
      <p:sp>
        <p:nvSpPr>
          <p:cNvPr id="21" name="Text Placeholder 1"/>
          <p:cNvSpPr>
            <a:spLocks noGrp="1"/>
          </p:cNvSpPr>
          <p:nvPr>
            <p:ph type="body" sz="quarter" idx="10"/>
          </p:nvPr>
        </p:nvSpPr>
        <p:spPr>
          <a:xfrm>
            <a:off x="241299" y="429301"/>
            <a:ext cx="8229600" cy="359817"/>
          </a:xfrm>
        </p:spPr>
        <p:txBody>
          <a:bodyPr/>
          <a:lstStyle/>
          <a:p>
            <a:r>
              <a:rPr lang="en-US" dirty="0" err="1"/>
              <a:t>İyi</a:t>
            </a:r>
            <a:r>
              <a:rPr lang="en-US" dirty="0"/>
              <a:t> </a:t>
            </a:r>
            <a:r>
              <a:rPr lang="en-US" dirty="0" err="1"/>
              <a:t>Örnekler</a:t>
            </a:r>
            <a:r>
              <a:rPr lang="en-US" dirty="0"/>
              <a:t> </a:t>
            </a:r>
            <a:r>
              <a:rPr lang="en-US" dirty="0" err="1"/>
              <a:t>Konferansına</a:t>
            </a:r>
            <a:r>
              <a:rPr lang="en-US" dirty="0"/>
              <a:t> </a:t>
            </a:r>
            <a:endParaRPr lang="tr-TR" dirty="0"/>
          </a:p>
          <a:p>
            <a:r>
              <a:rPr lang="en-US" dirty="0" err="1"/>
              <a:t>İlçe</a:t>
            </a:r>
            <a:r>
              <a:rPr lang="en-US" dirty="0"/>
              <a:t> </a:t>
            </a:r>
            <a:r>
              <a:rPr lang="en-US" dirty="0" err="1"/>
              <a:t>Öğretmenlerinin</a:t>
            </a:r>
            <a:r>
              <a:rPr lang="en-US" dirty="0"/>
              <a:t> </a:t>
            </a:r>
            <a:r>
              <a:rPr lang="en-US" dirty="0" err="1"/>
              <a:t>Katılımının</a:t>
            </a:r>
            <a:r>
              <a:rPr lang="en-US" dirty="0"/>
              <a:t> </a:t>
            </a:r>
            <a:r>
              <a:rPr lang="en-US" dirty="0" err="1"/>
              <a:t>Sağlanması</a:t>
            </a:r>
            <a:endParaRPr lang="en-US" dirty="0"/>
          </a:p>
        </p:txBody>
      </p:sp>
      <p:sp>
        <p:nvSpPr>
          <p:cNvPr id="22" name="Text Placeholder 2"/>
          <p:cNvSpPr>
            <a:spLocks noGrp="1"/>
          </p:cNvSpPr>
          <p:nvPr>
            <p:ph type="body" sz="quarter" idx="11"/>
          </p:nvPr>
        </p:nvSpPr>
        <p:spPr>
          <a:xfrm>
            <a:off x="241299" y="1171605"/>
            <a:ext cx="8229600" cy="190376"/>
          </a:xfrm>
        </p:spPr>
        <p:txBody>
          <a:bodyPr/>
          <a:lstStyle/>
          <a:p>
            <a:r>
              <a:rPr lang="tr-TR" b="1" dirty="0">
                <a:solidFill>
                  <a:schemeClr val="accent6">
                    <a:lumMod val="75000"/>
                  </a:schemeClr>
                </a:solidFill>
              </a:rPr>
              <a:t>Sorumlu Birim: İlçe Milli Eğitim Müdürlüğü ve Proje Ekibi             </a:t>
            </a:r>
            <a:r>
              <a:rPr lang="tr-TR" b="1" dirty="0"/>
              <a:t>				</a:t>
            </a:r>
            <a:r>
              <a:rPr lang="tr-TR" b="1" dirty="0">
                <a:solidFill>
                  <a:srgbClr val="FF0000"/>
                </a:solidFill>
              </a:rPr>
              <a:t>Süre:  01.04.2017-05.05.2017</a:t>
            </a:r>
            <a:endParaRPr lang="en-US" b="1" dirty="0">
              <a:solidFill>
                <a:srgbClr val="FF0000"/>
              </a:solidFill>
            </a:endParaRPr>
          </a:p>
        </p:txBody>
      </p:sp>
      <p:pic>
        <p:nvPicPr>
          <p:cNvPr id="40" name="Resim 39"/>
          <p:cNvPicPr>
            <a:picLocks noChangeAspect="1"/>
          </p:cNvPicPr>
          <p:nvPr/>
        </p:nvPicPr>
        <p:blipFill rotWithShape="1">
          <a:blip r:embed="rId2"/>
          <a:srcRect t="33299" r="24" b="36267"/>
          <a:stretch/>
        </p:blipFill>
        <p:spPr>
          <a:xfrm>
            <a:off x="7935" y="4124324"/>
            <a:ext cx="6414635" cy="1590675"/>
          </a:xfrm>
          <a:prstGeom prst="rect">
            <a:avLst/>
          </a:prstGeom>
        </p:spPr>
      </p:pic>
      <p:pic>
        <p:nvPicPr>
          <p:cNvPr id="2" name="Resim 1"/>
          <p:cNvPicPr>
            <a:picLocks noChangeAspect="1"/>
          </p:cNvPicPr>
          <p:nvPr/>
        </p:nvPicPr>
        <p:blipFill>
          <a:blip r:embed="rId3"/>
          <a:stretch>
            <a:fillRect/>
          </a:stretch>
        </p:blipFill>
        <p:spPr>
          <a:xfrm>
            <a:off x="6886576" y="4511193"/>
            <a:ext cx="1816765" cy="816935"/>
          </a:xfrm>
          <a:prstGeom prst="rect">
            <a:avLst/>
          </a:prstGeom>
        </p:spPr>
      </p:pic>
    </p:spTree>
    <p:extLst>
      <p:ext uri="{BB962C8B-B14F-4D97-AF65-F5344CB8AC3E}">
        <p14:creationId xmlns:p14="http://schemas.microsoft.com/office/powerpoint/2010/main" val="4976854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39"/>
          </p:nvPr>
        </p:nvSpPr>
        <p:spPr/>
        <p:txBody>
          <a:bodyPr/>
          <a:lstStyle/>
          <a:p>
            <a:r>
              <a:rPr lang="tr-TR" dirty="0">
                <a:latin typeface="Times New Roman" panose="02020603050405020304" pitchFamily="18" charset="0"/>
                <a:ea typeface="FontAwesome"/>
                <a:cs typeface="Times New Roman" panose="02020603050405020304" pitchFamily="18" charset="0"/>
                <a:sym typeface="FontAwesome"/>
              </a:rPr>
              <a:t>1</a:t>
            </a:r>
            <a:endParaRPr lang="en-US"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19"/>
          </p:nvPr>
        </p:nvSpPr>
        <p:spPr>
          <a:xfrm>
            <a:off x="1322951" y="1706007"/>
            <a:ext cx="2992891" cy="190376"/>
          </a:xfrm>
        </p:spPr>
        <p:txBody>
          <a:bodyPr/>
          <a:lstStyle/>
          <a:p>
            <a:pPr algn="just"/>
            <a:r>
              <a:rPr lang="en-US" b="1" dirty="0" err="1">
                <a:solidFill>
                  <a:schemeClr val="tx1"/>
                </a:solidFill>
                <a:effectLst>
                  <a:outerShdw blurRad="38100" dist="38100" dir="2700000" algn="tl">
                    <a:srgbClr val="000000">
                      <a:alpha val="43137"/>
                    </a:srgbClr>
                  </a:outerShdw>
                </a:effectLst>
                <a:latin typeface="+mn-lt"/>
              </a:rPr>
              <a:t>İlçemiz</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kurumlarında</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lokomotif</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görevi</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gören</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öğretmenlerin</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müdürlerle</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yapılan</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toplantılar</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sonucu</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belirlenerek</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bu</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öğretmenlerin</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çalışmalarını</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yaygınlaştırılması</a:t>
            </a:r>
            <a:r>
              <a:rPr lang="tr-TR" b="1" dirty="0" err="1">
                <a:solidFill>
                  <a:schemeClr val="tx1"/>
                </a:solidFill>
                <a:effectLst>
                  <a:outerShdw blurRad="38100" dist="38100" dir="2700000" algn="tl">
                    <a:srgbClr val="000000">
                      <a:alpha val="43137"/>
                    </a:srgbClr>
                  </a:outerShdw>
                </a:effectLst>
                <a:latin typeface="+mn-lt"/>
              </a:rPr>
              <a:t>nı</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sağlama</a:t>
            </a:r>
            <a:r>
              <a:rPr lang="tr-TR" b="1" dirty="0">
                <a:solidFill>
                  <a:schemeClr val="tx1"/>
                </a:solidFill>
                <a:effectLst>
                  <a:outerShdw blurRad="38100" dist="38100" dir="2700000" algn="tl">
                    <a:srgbClr val="000000">
                      <a:alpha val="43137"/>
                    </a:srgbClr>
                  </a:outerShdw>
                </a:effectLst>
                <a:latin typeface="+mn-lt"/>
              </a:rPr>
              <a:t>k</a:t>
            </a:r>
            <a:r>
              <a:rPr lang="en-US" b="1" dirty="0">
                <a:effectLst>
                  <a:outerShdw blurRad="38100" dist="38100" dir="2700000" algn="tl">
                    <a:srgbClr val="000000">
                      <a:alpha val="43137"/>
                    </a:srgbClr>
                  </a:outerShdw>
                </a:effectLst>
                <a:latin typeface="+mn-lt"/>
              </a:rPr>
              <a:t>.</a:t>
            </a:r>
          </a:p>
        </p:txBody>
      </p:sp>
      <p:sp>
        <p:nvSpPr>
          <p:cNvPr id="10" name="Text Placeholder 9"/>
          <p:cNvSpPr>
            <a:spLocks noGrp="1"/>
          </p:cNvSpPr>
          <p:nvPr>
            <p:ph type="body" sz="quarter" idx="43"/>
          </p:nvPr>
        </p:nvSpPr>
        <p:spPr>
          <a:xfrm>
            <a:off x="513294" y="2699481"/>
            <a:ext cx="528106" cy="562099"/>
          </a:xfrm>
        </p:spPr>
        <p:txBody>
          <a:bodyPr/>
          <a:lstStyle/>
          <a:p>
            <a:r>
              <a:rPr lang="tr-TR" dirty="0">
                <a:latin typeface="Times New Roman" panose="02020603050405020304" pitchFamily="18" charset="0"/>
                <a:ea typeface="FontAwesome"/>
                <a:cs typeface="Times New Roman" panose="02020603050405020304" pitchFamily="18" charset="0"/>
                <a:sym typeface="FontAwesome"/>
              </a:rPr>
              <a:t>2</a:t>
            </a:r>
            <a:endParaRPr lang="en-US" dirty="0">
              <a:latin typeface="Times New Roman" panose="02020603050405020304" pitchFamily="18" charset="0"/>
              <a:cs typeface="Times New Roman" panose="02020603050405020304" pitchFamily="18" charset="0"/>
            </a:endParaRPr>
          </a:p>
        </p:txBody>
      </p:sp>
      <p:sp>
        <p:nvSpPr>
          <p:cNvPr id="11" name="Text Placeholder 10"/>
          <p:cNvSpPr>
            <a:spLocks noGrp="1"/>
          </p:cNvSpPr>
          <p:nvPr>
            <p:ph type="body" sz="quarter" idx="44"/>
          </p:nvPr>
        </p:nvSpPr>
        <p:spPr>
          <a:xfrm>
            <a:off x="1322951" y="2919451"/>
            <a:ext cx="3090862" cy="190376"/>
          </a:xfrm>
        </p:spPr>
        <p:txBody>
          <a:bodyPr/>
          <a:lstStyle/>
          <a:p>
            <a:pPr algn="just"/>
            <a:r>
              <a:rPr lang="en-US" b="1" dirty="0" err="1">
                <a:solidFill>
                  <a:schemeClr val="tx1"/>
                </a:solidFill>
                <a:effectLst>
                  <a:outerShdw blurRad="38100" dist="38100" dir="2700000" algn="tl">
                    <a:srgbClr val="000000">
                      <a:alpha val="43137"/>
                    </a:srgbClr>
                  </a:outerShdw>
                </a:effectLst>
                <a:latin typeface="+mn-lt"/>
              </a:rPr>
              <a:t>İlgili</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Öğretmenler</a:t>
            </a:r>
            <a:r>
              <a:rPr lang="tr-TR" b="1" dirty="0">
                <a:solidFill>
                  <a:schemeClr val="tx1"/>
                </a:solidFill>
                <a:effectLst>
                  <a:outerShdw blurRad="38100" dist="38100" dir="2700000" algn="tl">
                    <a:srgbClr val="000000">
                      <a:alpha val="43137"/>
                    </a:srgbClr>
                  </a:outerShdw>
                </a:effectLst>
                <a:latin typeface="+mn-lt"/>
              </a:rPr>
              <a:t>in</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İlçe</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Milli</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Eğitime</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davet</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edilerek</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bu</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öğretmenlerden</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ilçe</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adına</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hangi</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projeleri</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yapabilecekleri</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öğrenilme</a:t>
            </a:r>
            <a:r>
              <a:rPr lang="tr-TR" b="1" dirty="0">
                <a:solidFill>
                  <a:schemeClr val="tx1"/>
                </a:solidFill>
                <a:effectLst>
                  <a:outerShdw blurRad="38100" dist="38100" dir="2700000" algn="tl">
                    <a:srgbClr val="000000">
                      <a:alpha val="43137"/>
                    </a:srgbClr>
                  </a:outerShdw>
                </a:effectLst>
                <a:latin typeface="+mn-lt"/>
              </a:rPr>
              <a:t>si,</a:t>
            </a:r>
            <a:endParaRPr lang="en-US" b="1" dirty="0">
              <a:solidFill>
                <a:schemeClr val="tx1"/>
              </a:solidFill>
              <a:effectLst>
                <a:outerShdw blurRad="38100" dist="38100" dir="2700000" algn="tl">
                  <a:srgbClr val="000000">
                    <a:alpha val="43137"/>
                  </a:srgbClr>
                </a:outerShdw>
              </a:effectLst>
              <a:latin typeface="+mn-lt"/>
            </a:endParaRPr>
          </a:p>
        </p:txBody>
      </p:sp>
      <p:sp>
        <p:nvSpPr>
          <p:cNvPr id="16" name="Text Placeholder 15"/>
          <p:cNvSpPr>
            <a:spLocks noGrp="1"/>
          </p:cNvSpPr>
          <p:nvPr>
            <p:ph type="body" sz="quarter" idx="49"/>
          </p:nvPr>
        </p:nvSpPr>
        <p:spPr>
          <a:xfrm>
            <a:off x="513294" y="3931380"/>
            <a:ext cx="528106" cy="562099"/>
          </a:xfrm>
        </p:spPr>
        <p:txBody>
          <a:bodyPr/>
          <a:lstStyle/>
          <a:p>
            <a:r>
              <a:rPr lang="tr-TR" dirty="0">
                <a:latin typeface="Times New Roman" panose="02020603050405020304" pitchFamily="18" charset="0"/>
                <a:ea typeface="FontAwesome"/>
                <a:cs typeface="Times New Roman" panose="02020603050405020304" pitchFamily="18" charset="0"/>
                <a:sym typeface="FontAwesome"/>
              </a:rPr>
              <a:t>3</a:t>
            </a:r>
            <a:endParaRPr lang="en-US" dirty="0">
              <a:latin typeface="Times New Roman" panose="02020603050405020304" pitchFamily="18" charset="0"/>
              <a:cs typeface="Times New Roman" panose="02020603050405020304" pitchFamily="18" charset="0"/>
            </a:endParaRPr>
          </a:p>
        </p:txBody>
      </p:sp>
      <p:sp>
        <p:nvSpPr>
          <p:cNvPr id="17" name="Text Placeholder 16"/>
          <p:cNvSpPr>
            <a:spLocks noGrp="1"/>
          </p:cNvSpPr>
          <p:nvPr>
            <p:ph type="body" sz="quarter" idx="50"/>
          </p:nvPr>
        </p:nvSpPr>
        <p:spPr>
          <a:xfrm>
            <a:off x="1322951" y="4117241"/>
            <a:ext cx="3595233" cy="190376"/>
          </a:xfrm>
        </p:spPr>
        <p:txBody>
          <a:bodyPr/>
          <a:lstStyle/>
          <a:p>
            <a:r>
              <a:rPr lang="tr-TR" b="1" dirty="0">
                <a:solidFill>
                  <a:schemeClr val="tx1"/>
                </a:solidFill>
                <a:effectLst>
                  <a:outerShdw blurRad="38100" dist="38100" dir="2700000" algn="tl">
                    <a:srgbClr val="000000">
                      <a:alpha val="43137"/>
                    </a:srgbClr>
                  </a:outerShdw>
                </a:effectLst>
                <a:latin typeface="+mn-lt"/>
              </a:rPr>
              <a:t>T</a:t>
            </a:r>
            <a:r>
              <a:rPr lang="en-US" b="1" dirty="0" err="1">
                <a:solidFill>
                  <a:schemeClr val="tx1"/>
                </a:solidFill>
                <a:effectLst>
                  <a:outerShdw blurRad="38100" dist="38100" dir="2700000" algn="tl">
                    <a:srgbClr val="000000">
                      <a:alpha val="43137"/>
                    </a:srgbClr>
                  </a:outerShdw>
                </a:effectLst>
                <a:latin typeface="+mn-lt"/>
              </a:rPr>
              <a:t>espit</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edilen</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öğretmenler</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ile</a:t>
            </a:r>
            <a:r>
              <a:rPr lang="en-US" b="1" dirty="0">
                <a:solidFill>
                  <a:schemeClr val="tx1"/>
                </a:solidFill>
                <a:effectLst>
                  <a:outerShdw blurRad="38100" dist="38100" dir="2700000" algn="tl">
                    <a:srgbClr val="000000">
                      <a:alpha val="43137"/>
                    </a:srgbClr>
                  </a:outerShdw>
                </a:effectLst>
                <a:latin typeface="+mn-lt"/>
              </a:rPr>
              <a:t> 06.04.2017-20.04.2017 </a:t>
            </a:r>
            <a:r>
              <a:rPr lang="en-US" b="1" dirty="0" err="1">
                <a:solidFill>
                  <a:schemeClr val="tx1"/>
                </a:solidFill>
                <a:effectLst>
                  <a:outerShdw blurRad="38100" dist="38100" dir="2700000" algn="tl">
                    <a:srgbClr val="000000">
                      <a:alpha val="43137"/>
                    </a:srgbClr>
                  </a:outerShdw>
                </a:effectLst>
                <a:latin typeface="+mn-lt"/>
              </a:rPr>
              <a:t>arasında</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toplantı</a:t>
            </a:r>
            <a:r>
              <a:rPr lang="en-US" b="1" dirty="0">
                <a:solidFill>
                  <a:schemeClr val="tx1"/>
                </a:solidFill>
                <a:effectLst>
                  <a:outerShdw blurRad="38100" dist="38100" dir="2700000" algn="tl">
                    <a:srgbClr val="000000">
                      <a:alpha val="43137"/>
                    </a:srgbClr>
                  </a:outerShdw>
                </a:effectLst>
                <a:latin typeface="+mn-lt"/>
              </a:rPr>
              <a:t> </a:t>
            </a:r>
            <a:r>
              <a:rPr lang="en-US" b="1" dirty="0" err="1">
                <a:solidFill>
                  <a:schemeClr val="tx1"/>
                </a:solidFill>
                <a:effectLst>
                  <a:outerShdw blurRad="38100" dist="38100" dir="2700000" algn="tl">
                    <a:srgbClr val="000000">
                      <a:alpha val="43137"/>
                    </a:srgbClr>
                  </a:outerShdw>
                </a:effectLst>
                <a:latin typeface="+mn-lt"/>
              </a:rPr>
              <a:t>yapılma</a:t>
            </a:r>
            <a:r>
              <a:rPr lang="tr-TR" b="1" dirty="0" err="1">
                <a:solidFill>
                  <a:schemeClr val="tx1"/>
                </a:solidFill>
                <a:effectLst>
                  <a:outerShdw blurRad="38100" dist="38100" dir="2700000" algn="tl">
                    <a:srgbClr val="000000">
                      <a:alpha val="43137"/>
                    </a:srgbClr>
                  </a:outerShdw>
                </a:effectLst>
                <a:latin typeface="+mn-lt"/>
              </a:rPr>
              <a:t>sı</a:t>
            </a:r>
            <a:r>
              <a:rPr lang="tr-TR" b="1" dirty="0">
                <a:solidFill>
                  <a:schemeClr val="tx1"/>
                </a:solidFill>
                <a:effectLst>
                  <a:outerShdw blurRad="38100" dist="38100" dir="2700000" algn="tl">
                    <a:srgbClr val="000000">
                      <a:alpha val="43137"/>
                    </a:srgbClr>
                  </a:outerShdw>
                </a:effectLst>
                <a:latin typeface="+mn-lt"/>
              </a:rPr>
              <a:t> amaçlanmaktadır.</a:t>
            </a:r>
            <a:endParaRPr lang="en-US" b="1" dirty="0">
              <a:solidFill>
                <a:schemeClr val="tx1"/>
              </a:solidFill>
              <a:effectLst>
                <a:outerShdw blurRad="38100" dist="38100" dir="2700000" algn="tl">
                  <a:srgbClr val="000000">
                    <a:alpha val="43137"/>
                  </a:srgbClr>
                </a:outerShdw>
              </a:effectLst>
              <a:latin typeface="+mn-lt"/>
            </a:endParaRPr>
          </a:p>
        </p:txBody>
      </p:sp>
      <p:sp>
        <p:nvSpPr>
          <p:cNvPr id="26" name="Text Placeholder 1"/>
          <p:cNvSpPr>
            <a:spLocks noGrp="1"/>
          </p:cNvSpPr>
          <p:nvPr>
            <p:ph type="body" sz="quarter" idx="10"/>
          </p:nvPr>
        </p:nvSpPr>
        <p:spPr>
          <a:xfrm>
            <a:off x="330200" y="340672"/>
            <a:ext cx="8229600" cy="359817"/>
          </a:xfrm>
        </p:spPr>
        <p:txBody>
          <a:bodyPr/>
          <a:lstStyle/>
          <a:p>
            <a:r>
              <a:rPr lang="en-US" dirty="0" err="1">
                <a:solidFill>
                  <a:schemeClr val="tx1"/>
                </a:solidFill>
              </a:rPr>
              <a:t>Farklı</a:t>
            </a:r>
            <a:r>
              <a:rPr lang="en-US" dirty="0">
                <a:solidFill>
                  <a:schemeClr val="tx1"/>
                </a:solidFill>
              </a:rPr>
              <a:t> </a:t>
            </a:r>
            <a:r>
              <a:rPr lang="en-US" dirty="0" err="1">
                <a:solidFill>
                  <a:schemeClr val="tx1"/>
                </a:solidFill>
              </a:rPr>
              <a:t>Çalışmalar</a:t>
            </a:r>
            <a:r>
              <a:rPr lang="en-US" dirty="0">
                <a:solidFill>
                  <a:schemeClr val="tx1"/>
                </a:solidFill>
              </a:rPr>
              <a:t> </a:t>
            </a:r>
            <a:r>
              <a:rPr lang="en-US" dirty="0" err="1">
                <a:solidFill>
                  <a:schemeClr val="tx1"/>
                </a:solidFill>
              </a:rPr>
              <a:t>Yapan</a:t>
            </a:r>
            <a:r>
              <a:rPr lang="en-US" dirty="0">
                <a:solidFill>
                  <a:schemeClr val="tx1"/>
                </a:solidFill>
              </a:rPr>
              <a:t> </a:t>
            </a:r>
            <a:r>
              <a:rPr lang="en-US" dirty="0" err="1">
                <a:solidFill>
                  <a:schemeClr val="tx1"/>
                </a:solidFill>
              </a:rPr>
              <a:t>Öğretmenlerin</a:t>
            </a:r>
            <a:r>
              <a:rPr lang="en-US" dirty="0">
                <a:solidFill>
                  <a:schemeClr val="tx1"/>
                </a:solidFill>
              </a:rPr>
              <a:t> </a:t>
            </a:r>
            <a:r>
              <a:rPr lang="en-US" dirty="0" err="1">
                <a:solidFill>
                  <a:schemeClr val="tx1"/>
                </a:solidFill>
              </a:rPr>
              <a:t>Çalışmalarını</a:t>
            </a:r>
            <a:r>
              <a:rPr lang="en-US" dirty="0">
                <a:solidFill>
                  <a:schemeClr val="tx1"/>
                </a:solidFill>
              </a:rPr>
              <a:t> </a:t>
            </a:r>
            <a:r>
              <a:rPr lang="en-US" dirty="0" err="1">
                <a:solidFill>
                  <a:schemeClr val="tx1"/>
                </a:solidFill>
              </a:rPr>
              <a:t>Yaygınlaştırmak</a:t>
            </a:r>
            <a:endParaRPr lang="en-US" dirty="0">
              <a:solidFill>
                <a:schemeClr val="tx1"/>
              </a:solidFill>
            </a:endParaRPr>
          </a:p>
        </p:txBody>
      </p:sp>
      <p:sp>
        <p:nvSpPr>
          <p:cNvPr id="27" name="Text Placeholder 2"/>
          <p:cNvSpPr>
            <a:spLocks noGrp="1"/>
          </p:cNvSpPr>
          <p:nvPr>
            <p:ph type="body" sz="quarter" idx="11"/>
          </p:nvPr>
        </p:nvSpPr>
        <p:spPr>
          <a:xfrm>
            <a:off x="330200" y="1082976"/>
            <a:ext cx="8229600" cy="190376"/>
          </a:xfrm>
        </p:spPr>
        <p:txBody>
          <a:bodyPr/>
          <a:lstStyle/>
          <a:p>
            <a:r>
              <a:rPr lang="tr-TR" b="1" dirty="0">
                <a:solidFill>
                  <a:schemeClr val="accent6">
                    <a:lumMod val="75000"/>
                  </a:schemeClr>
                </a:solidFill>
              </a:rPr>
              <a:t>Sorumlu Birim: İlçe Milli Eğitim Müdürlüğü ve Proje Ekibi             </a:t>
            </a:r>
            <a:r>
              <a:rPr lang="tr-TR" b="1" dirty="0"/>
              <a:t>				</a:t>
            </a:r>
            <a:r>
              <a:rPr lang="tr-TR" b="1" dirty="0">
                <a:solidFill>
                  <a:srgbClr val="FF0000"/>
                </a:solidFill>
              </a:rPr>
              <a:t>Süre:  23.03.2017-06.04.2017</a:t>
            </a:r>
            <a:endParaRPr lang="en-US" b="1" dirty="0">
              <a:solidFill>
                <a:srgbClr val="FF0000"/>
              </a:solidFill>
            </a:endParaRPr>
          </a:p>
        </p:txBody>
      </p:sp>
      <p:pic>
        <p:nvPicPr>
          <p:cNvPr id="53" name="Resim 52"/>
          <p:cNvPicPr>
            <a:picLocks noChangeAspect="1"/>
          </p:cNvPicPr>
          <p:nvPr/>
        </p:nvPicPr>
        <p:blipFill>
          <a:blip r:embed="rId2"/>
          <a:stretch>
            <a:fillRect/>
          </a:stretch>
        </p:blipFill>
        <p:spPr>
          <a:xfrm>
            <a:off x="3917617" y="4624809"/>
            <a:ext cx="1816765" cy="816935"/>
          </a:xfrm>
          <a:prstGeom prst="rect">
            <a:avLst/>
          </a:prstGeom>
        </p:spPr>
      </p:pic>
      <p:pic>
        <p:nvPicPr>
          <p:cNvPr id="3" name="Resim 2"/>
          <p:cNvPicPr>
            <a:picLocks noChangeAspect="1"/>
          </p:cNvPicPr>
          <p:nvPr/>
        </p:nvPicPr>
        <p:blipFill>
          <a:blip r:embed="rId3"/>
          <a:stretch>
            <a:fillRect/>
          </a:stretch>
        </p:blipFill>
        <p:spPr>
          <a:xfrm>
            <a:off x="5683250" y="1815607"/>
            <a:ext cx="2377394" cy="23298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89515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 Placeholder 67"/>
          <p:cNvSpPr>
            <a:spLocks noGrp="1"/>
          </p:cNvSpPr>
          <p:nvPr>
            <p:ph type="body" sz="quarter" idx="16"/>
          </p:nvPr>
        </p:nvSpPr>
        <p:spPr>
          <a:xfrm>
            <a:off x="452439" y="1910986"/>
            <a:ext cx="2303461" cy="1953242"/>
          </a:xfrm>
        </p:spPr>
        <p:txBody>
          <a:bodyPr/>
          <a:lstStyle/>
          <a:p>
            <a:pPr lvl="0">
              <a:lnSpc>
                <a:spcPct val="100000"/>
              </a:lnSpc>
            </a:pPr>
            <a:r>
              <a:rPr lang="en-US" sz="1200" b="1" dirty="0" err="1">
                <a:solidFill>
                  <a:schemeClr val="accent2">
                    <a:lumMod val="50000"/>
                  </a:schemeClr>
                </a:solidFill>
                <a:latin typeface="+mn-lt"/>
              </a:rPr>
              <a:t>Tüm</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kurumlardan</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İlçe</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Milli</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Eğitimin</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Başarıyı</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Artırma</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Eylem</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Planı</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çerçevesinde</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hedeflerin</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belirlendiği</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kısa</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ve</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uzun</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vadede</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eylem</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planları</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istenme</a:t>
            </a:r>
            <a:r>
              <a:rPr lang="tr-TR" sz="1200" b="1" dirty="0">
                <a:solidFill>
                  <a:schemeClr val="accent2">
                    <a:lumMod val="50000"/>
                  </a:schemeClr>
                </a:solidFill>
                <a:latin typeface="+mn-lt"/>
              </a:rPr>
              <a:t>si planlanmaktadır</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Akademik</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başarı</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sosyal</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faaliyetler</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sportif</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faaliyetler</a:t>
            </a:r>
            <a:r>
              <a:rPr lang="en-US" sz="1200" b="1" dirty="0">
                <a:solidFill>
                  <a:schemeClr val="accent2">
                    <a:lumMod val="50000"/>
                  </a:schemeClr>
                </a:solidFill>
                <a:latin typeface="+mn-lt"/>
              </a:rPr>
              <a:t> v</a:t>
            </a:r>
            <a:r>
              <a:rPr lang="tr-TR" sz="1200" b="1" dirty="0">
                <a:solidFill>
                  <a:schemeClr val="accent2">
                    <a:lumMod val="50000"/>
                  </a:schemeClr>
                </a:solidFill>
                <a:latin typeface="+mn-lt"/>
              </a:rPr>
              <a:t>b</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Benzer</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bir</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çalışma</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daha</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önce</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yapılmış</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ise</a:t>
            </a:r>
            <a:r>
              <a:rPr lang="en-US" sz="1200" b="1" dirty="0">
                <a:solidFill>
                  <a:schemeClr val="accent2">
                    <a:lumMod val="50000"/>
                  </a:schemeClr>
                </a:solidFill>
                <a:latin typeface="+mn-lt"/>
              </a:rPr>
              <a:t> </a:t>
            </a:r>
            <a:r>
              <a:rPr lang="en-US" sz="1200" b="1" dirty="0" err="1">
                <a:solidFill>
                  <a:schemeClr val="accent2">
                    <a:lumMod val="50000"/>
                  </a:schemeClr>
                </a:solidFill>
                <a:latin typeface="+mn-lt"/>
              </a:rPr>
              <a:t>modelle</a:t>
            </a:r>
            <a:r>
              <a:rPr lang="tr-TR" sz="1200" b="1" dirty="0" err="1">
                <a:solidFill>
                  <a:schemeClr val="accent2">
                    <a:lumMod val="50000"/>
                  </a:schemeClr>
                </a:solidFill>
                <a:latin typeface="+mn-lt"/>
              </a:rPr>
              <a:t>nmesi</a:t>
            </a:r>
            <a:r>
              <a:rPr lang="en-US" sz="1200" b="1" dirty="0">
                <a:solidFill>
                  <a:schemeClr val="accent2">
                    <a:lumMod val="50000"/>
                  </a:schemeClr>
                </a:solidFill>
                <a:latin typeface="+mn-lt"/>
              </a:rPr>
              <a:t>.)</a:t>
            </a:r>
          </a:p>
        </p:txBody>
      </p:sp>
      <p:sp>
        <p:nvSpPr>
          <p:cNvPr id="75" name="Text Placeholder 74"/>
          <p:cNvSpPr>
            <a:spLocks noGrp="1"/>
          </p:cNvSpPr>
          <p:nvPr>
            <p:ph type="body" sz="quarter" idx="58"/>
          </p:nvPr>
        </p:nvSpPr>
        <p:spPr>
          <a:xfrm>
            <a:off x="3415772" y="1913298"/>
            <a:ext cx="2303461" cy="1953242"/>
          </a:xfrm>
        </p:spPr>
        <p:txBody>
          <a:bodyPr/>
          <a:lstStyle/>
          <a:p>
            <a:pPr lvl="0" algn="just"/>
            <a:r>
              <a:rPr lang="en-US" sz="1200" b="1" dirty="0" err="1">
                <a:solidFill>
                  <a:schemeClr val="accent2">
                    <a:lumMod val="75000"/>
                  </a:schemeClr>
                </a:solidFill>
                <a:latin typeface="+mn-lt"/>
              </a:rPr>
              <a:t>Kurumlardan</a:t>
            </a:r>
            <a:r>
              <a:rPr lang="en-US" sz="1200" b="1" dirty="0">
                <a:solidFill>
                  <a:schemeClr val="accent2">
                    <a:lumMod val="75000"/>
                  </a:schemeClr>
                </a:solidFill>
                <a:latin typeface="+mn-lt"/>
              </a:rPr>
              <a:t> </a:t>
            </a:r>
            <a:r>
              <a:rPr lang="en-US" sz="1200" b="1" dirty="0" err="1">
                <a:solidFill>
                  <a:schemeClr val="accent2">
                    <a:lumMod val="75000"/>
                  </a:schemeClr>
                </a:solidFill>
                <a:latin typeface="+mn-lt"/>
              </a:rPr>
              <a:t>istenen</a:t>
            </a:r>
            <a:r>
              <a:rPr lang="en-US" sz="1200" b="1" dirty="0">
                <a:solidFill>
                  <a:schemeClr val="accent2">
                    <a:lumMod val="75000"/>
                  </a:schemeClr>
                </a:solidFill>
                <a:latin typeface="+mn-lt"/>
              </a:rPr>
              <a:t> </a:t>
            </a:r>
            <a:r>
              <a:rPr lang="en-US" sz="1200" b="1" dirty="0" err="1">
                <a:solidFill>
                  <a:schemeClr val="accent2">
                    <a:lumMod val="75000"/>
                  </a:schemeClr>
                </a:solidFill>
                <a:latin typeface="+mn-lt"/>
              </a:rPr>
              <a:t>asgari</a:t>
            </a:r>
            <a:r>
              <a:rPr lang="en-US" sz="1200" b="1" dirty="0">
                <a:solidFill>
                  <a:schemeClr val="accent2">
                    <a:lumMod val="75000"/>
                  </a:schemeClr>
                </a:solidFill>
                <a:latin typeface="+mn-lt"/>
              </a:rPr>
              <a:t> </a:t>
            </a:r>
            <a:r>
              <a:rPr lang="en-US" sz="1200" b="1" dirty="0" err="1">
                <a:solidFill>
                  <a:schemeClr val="accent2">
                    <a:lumMod val="75000"/>
                  </a:schemeClr>
                </a:solidFill>
                <a:latin typeface="+mn-lt"/>
              </a:rPr>
              <a:t>standartlar</a:t>
            </a:r>
            <a:r>
              <a:rPr lang="en-US" sz="1200" b="1" dirty="0">
                <a:solidFill>
                  <a:schemeClr val="accent2">
                    <a:lumMod val="75000"/>
                  </a:schemeClr>
                </a:solidFill>
                <a:latin typeface="+mn-lt"/>
              </a:rPr>
              <a:t> </a:t>
            </a:r>
            <a:r>
              <a:rPr lang="en-US" sz="1200" b="1" dirty="0" err="1">
                <a:solidFill>
                  <a:schemeClr val="accent2">
                    <a:lumMod val="75000"/>
                  </a:schemeClr>
                </a:solidFill>
                <a:latin typeface="+mn-lt"/>
              </a:rPr>
              <a:t>belirlenip</a:t>
            </a:r>
            <a:r>
              <a:rPr lang="en-US" sz="1200" b="1" dirty="0">
                <a:solidFill>
                  <a:schemeClr val="accent2">
                    <a:lumMod val="75000"/>
                  </a:schemeClr>
                </a:solidFill>
                <a:latin typeface="+mn-lt"/>
              </a:rPr>
              <a:t> </a:t>
            </a:r>
            <a:r>
              <a:rPr lang="en-US" sz="1200" b="1" dirty="0" err="1">
                <a:solidFill>
                  <a:schemeClr val="accent2">
                    <a:lumMod val="75000"/>
                  </a:schemeClr>
                </a:solidFill>
                <a:latin typeface="+mn-lt"/>
              </a:rPr>
              <a:t>eylem</a:t>
            </a:r>
            <a:r>
              <a:rPr lang="en-US" sz="1200" b="1" dirty="0">
                <a:solidFill>
                  <a:schemeClr val="accent2">
                    <a:lumMod val="75000"/>
                  </a:schemeClr>
                </a:solidFill>
                <a:latin typeface="+mn-lt"/>
              </a:rPr>
              <a:t> </a:t>
            </a:r>
            <a:r>
              <a:rPr lang="en-US" sz="1200" b="1" dirty="0" err="1">
                <a:solidFill>
                  <a:schemeClr val="accent2">
                    <a:lumMod val="75000"/>
                  </a:schemeClr>
                </a:solidFill>
                <a:latin typeface="+mn-lt"/>
              </a:rPr>
              <a:t>planlarını</a:t>
            </a:r>
            <a:r>
              <a:rPr lang="en-US" sz="1200" b="1" dirty="0">
                <a:solidFill>
                  <a:schemeClr val="accent2">
                    <a:lumMod val="75000"/>
                  </a:schemeClr>
                </a:solidFill>
                <a:latin typeface="+mn-lt"/>
              </a:rPr>
              <a:t> </a:t>
            </a:r>
            <a:r>
              <a:rPr lang="en-US" sz="1200" b="1" dirty="0" err="1">
                <a:solidFill>
                  <a:schemeClr val="accent2">
                    <a:lumMod val="75000"/>
                  </a:schemeClr>
                </a:solidFill>
                <a:latin typeface="+mn-lt"/>
              </a:rPr>
              <a:t>bu</a:t>
            </a:r>
            <a:r>
              <a:rPr lang="en-US" sz="1200" b="1" dirty="0">
                <a:solidFill>
                  <a:schemeClr val="accent2">
                    <a:lumMod val="75000"/>
                  </a:schemeClr>
                </a:solidFill>
                <a:latin typeface="+mn-lt"/>
              </a:rPr>
              <a:t> </a:t>
            </a:r>
            <a:r>
              <a:rPr lang="en-US" sz="1200" b="1" dirty="0" err="1">
                <a:solidFill>
                  <a:schemeClr val="accent2">
                    <a:lumMod val="75000"/>
                  </a:schemeClr>
                </a:solidFill>
                <a:latin typeface="+mn-lt"/>
              </a:rPr>
              <a:t>çerçevede</a:t>
            </a:r>
            <a:r>
              <a:rPr lang="en-US" sz="1200" b="1" dirty="0">
                <a:solidFill>
                  <a:schemeClr val="accent2">
                    <a:lumMod val="75000"/>
                  </a:schemeClr>
                </a:solidFill>
                <a:latin typeface="+mn-lt"/>
              </a:rPr>
              <a:t> </a:t>
            </a:r>
            <a:r>
              <a:rPr lang="en-US" sz="1200" b="1" dirty="0" err="1">
                <a:solidFill>
                  <a:schemeClr val="accent2">
                    <a:lumMod val="75000"/>
                  </a:schemeClr>
                </a:solidFill>
                <a:latin typeface="+mn-lt"/>
              </a:rPr>
              <a:t>yapmaları</a:t>
            </a:r>
            <a:r>
              <a:rPr lang="tr-TR" sz="1200" b="1" dirty="0" err="1">
                <a:solidFill>
                  <a:schemeClr val="accent2">
                    <a:lumMod val="75000"/>
                  </a:schemeClr>
                </a:solidFill>
                <a:latin typeface="+mn-lt"/>
              </a:rPr>
              <a:t>nın</a:t>
            </a:r>
            <a:r>
              <a:rPr lang="en-US" sz="1200" b="1" dirty="0">
                <a:solidFill>
                  <a:schemeClr val="accent2">
                    <a:lumMod val="75000"/>
                  </a:schemeClr>
                </a:solidFill>
                <a:latin typeface="+mn-lt"/>
              </a:rPr>
              <a:t> </a:t>
            </a:r>
            <a:r>
              <a:rPr lang="tr-TR" sz="1200" b="1" dirty="0">
                <a:solidFill>
                  <a:schemeClr val="accent2">
                    <a:lumMod val="75000"/>
                  </a:schemeClr>
                </a:solidFill>
                <a:latin typeface="+mn-lt"/>
              </a:rPr>
              <a:t>amaçlanması</a:t>
            </a:r>
            <a:r>
              <a:rPr lang="en-US" sz="1200" b="1" dirty="0">
                <a:solidFill>
                  <a:schemeClr val="accent2">
                    <a:lumMod val="75000"/>
                  </a:schemeClr>
                </a:solidFill>
                <a:latin typeface="+mn-lt"/>
              </a:rPr>
              <a:t>.</a:t>
            </a:r>
          </a:p>
        </p:txBody>
      </p:sp>
      <p:sp>
        <p:nvSpPr>
          <p:cNvPr id="79" name="Text Placeholder 78"/>
          <p:cNvSpPr>
            <a:spLocks noGrp="1"/>
          </p:cNvSpPr>
          <p:nvPr>
            <p:ph type="body" sz="quarter" idx="62"/>
          </p:nvPr>
        </p:nvSpPr>
        <p:spPr>
          <a:xfrm>
            <a:off x="6379107" y="1915856"/>
            <a:ext cx="2303461" cy="1953242"/>
          </a:xfrm>
        </p:spPr>
        <p:txBody>
          <a:bodyPr/>
          <a:lstStyle/>
          <a:p>
            <a:pPr lvl="0"/>
            <a:r>
              <a:rPr lang="en-US" sz="1200" b="1" dirty="0" err="1">
                <a:solidFill>
                  <a:schemeClr val="accent2">
                    <a:lumMod val="50000"/>
                  </a:schemeClr>
                </a:solidFill>
                <a:latin typeface="+mj-lt"/>
              </a:rPr>
              <a:t>Eylem</a:t>
            </a:r>
            <a:r>
              <a:rPr lang="en-US" sz="1200" b="1" dirty="0">
                <a:solidFill>
                  <a:schemeClr val="accent2">
                    <a:lumMod val="50000"/>
                  </a:schemeClr>
                </a:solidFill>
                <a:latin typeface="+mj-lt"/>
              </a:rPr>
              <a:t> </a:t>
            </a:r>
            <a:r>
              <a:rPr lang="en-US" sz="1200" b="1" dirty="0" err="1">
                <a:solidFill>
                  <a:schemeClr val="accent2">
                    <a:lumMod val="50000"/>
                  </a:schemeClr>
                </a:solidFill>
                <a:latin typeface="+mj-lt"/>
              </a:rPr>
              <a:t>planlarını</a:t>
            </a:r>
            <a:r>
              <a:rPr lang="en-US" sz="1200" b="1" dirty="0">
                <a:solidFill>
                  <a:schemeClr val="accent2">
                    <a:lumMod val="50000"/>
                  </a:schemeClr>
                </a:solidFill>
                <a:latin typeface="+mj-lt"/>
              </a:rPr>
              <a:t> </a:t>
            </a:r>
            <a:r>
              <a:rPr lang="en-US" sz="1200" b="1" dirty="0" err="1">
                <a:solidFill>
                  <a:schemeClr val="accent2">
                    <a:lumMod val="50000"/>
                  </a:schemeClr>
                </a:solidFill>
                <a:latin typeface="+mj-lt"/>
              </a:rPr>
              <a:t>gerçekleştirme</a:t>
            </a:r>
            <a:r>
              <a:rPr lang="en-US" sz="1200" b="1" dirty="0">
                <a:solidFill>
                  <a:schemeClr val="accent2">
                    <a:lumMod val="50000"/>
                  </a:schemeClr>
                </a:solidFill>
                <a:latin typeface="+mj-lt"/>
              </a:rPr>
              <a:t> </a:t>
            </a:r>
            <a:r>
              <a:rPr lang="en-US" sz="1200" b="1" dirty="0" err="1">
                <a:solidFill>
                  <a:schemeClr val="accent2">
                    <a:lumMod val="50000"/>
                  </a:schemeClr>
                </a:solidFill>
                <a:latin typeface="+mj-lt"/>
              </a:rPr>
              <a:t>derecelerine</a:t>
            </a:r>
            <a:r>
              <a:rPr lang="en-US" sz="1200" b="1" dirty="0">
                <a:solidFill>
                  <a:schemeClr val="accent2">
                    <a:lumMod val="50000"/>
                  </a:schemeClr>
                </a:solidFill>
                <a:latin typeface="+mj-lt"/>
              </a:rPr>
              <a:t> </a:t>
            </a:r>
            <a:r>
              <a:rPr lang="en-US" sz="1200" b="1" dirty="0" err="1">
                <a:solidFill>
                  <a:schemeClr val="accent2">
                    <a:lumMod val="50000"/>
                  </a:schemeClr>
                </a:solidFill>
                <a:latin typeface="+mj-lt"/>
              </a:rPr>
              <a:t>göre</a:t>
            </a:r>
            <a:r>
              <a:rPr lang="en-US" sz="1200" b="1" dirty="0">
                <a:solidFill>
                  <a:schemeClr val="accent2">
                    <a:lumMod val="50000"/>
                  </a:schemeClr>
                </a:solidFill>
                <a:latin typeface="+mj-lt"/>
              </a:rPr>
              <a:t> </a:t>
            </a:r>
            <a:r>
              <a:rPr lang="en-US" sz="1200" b="1" dirty="0" err="1">
                <a:solidFill>
                  <a:schemeClr val="accent2">
                    <a:lumMod val="50000"/>
                  </a:schemeClr>
                </a:solidFill>
                <a:latin typeface="+mj-lt"/>
              </a:rPr>
              <a:t>kurumlar</a:t>
            </a:r>
            <a:r>
              <a:rPr lang="en-US" sz="1200" b="1" dirty="0">
                <a:solidFill>
                  <a:schemeClr val="accent2">
                    <a:lumMod val="50000"/>
                  </a:schemeClr>
                </a:solidFill>
                <a:latin typeface="+mj-lt"/>
              </a:rPr>
              <a:t> </a:t>
            </a:r>
            <a:r>
              <a:rPr lang="en-US" sz="1200" b="1" dirty="0" err="1">
                <a:solidFill>
                  <a:schemeClr val="accent2">
                    <a:lumMod val="50000"/>
                  </a:schemeClr>
                </a:solidFill>
                <a:latin typeface="+mj-lt"/>
              </a:rPr>
              <a:t>ve</a:t>
            </a:r>
            <a:r>
              <a:rPr lang="en-US" sz="1200" b="1" dirty="0">
                <a:solidFill>
                  <a:schemeClr val="accent2">
                    <a:lumMod val="50000"/>
                  </a:schemeClr>
                </a:solidFill>
                <a:latin typeface="+mj-lt"/>
              </a:rPr>
              <a:t> </a:t>
            </a:r>
            <a:r>
              <a:rPr lang="en-US" sz="1200" b="1" dirty="0" err="1">
                <a:solidFill>
                  <a:schemeClr val="accent2">
                    <a:lumMod val="50000"/>
                  </a:schemeClr>
                </a:solidFill>
                <a:latin typeface="+mj-lt"/>
              </a:rPr>
              <a:t>kuruma</a:t>
            </a:r>
            <a:r>
              <a:rPr lang="en-US" sz="1200" b="1" dirty="0">
                <a:solidFill>
                  <a:schemeClr val="accent2">
                    <a:lumMod val="50000"/>
                  </a:schemeClr>
                </a:solidFill>
                <a:latin typeface="+mj-lt"/>
              </a:rPr>
              <a:t> </a:t>
            </a:r>
            <a:r>
              <a:rPr lang="en-US" sz="1200" b="1" dirty="0" err="1">
                <a:solidFill>
                  <a:schemeClr val="accent2">
                    <a:lumMod val="50000"/>
                  </a:schemeClr>
                </a:solidFill>
                <a:latin typeface="+mj-lt"/>
              </a:rPr>
              <a:t>katkı</a:t>
            </a:r>
            <a:r>
              <a:rPr lang="en-US" sz="1200" b="1" dirty="0">
                <a:solidFill>
                  <a:schemeClr val="accent2">
                    <a:lumMod val="50000"/>
                  </a:schemeClr>
                </a:solidFill>
                <a:latin typeface="+mj-lt"/>
              </a:rPr>
              <a:t> </a:t>
            </a:r>
            <a:r>
              <a:rPr lang="en-US" sz="1200" b="1" dirty="0" err="1">
                <a:solidFill>
                  <a:schemeClr val="accent2">
                    <a:lumMod val="50000"/>
                  </a:schemeClr>
                </a:solidFill>
                <a:latin typeface="+mj-lt"/>
              </a:rPr>
              <a:t>sağlamış</a:t>
            </a:r>
            <a:r>
              <a:rPr lang="en-US" sz="1200" b="1" dirty="0">
                <a:solidFill>
                  <a:schemeClr val="accent2">
                    <a:lumMod val="50000"/>
                  </a:schemeClr>
                </a:solidFill>
                <a:latin typeface="+mj-lt"/>
              </a:rPr>
              <a:t> </a:t>
            </a:r>
            <a:r>
              <a:rPr lang="en-US" sz="1200" b="1" dirty="0" err="1">
                <a:solidFill>
                  <a:schemeClr val="accent2">
                    <a:lumMod val="50000"/>
                  </a:schemeClr>
                </a:solidFill>
                <a:latin typeface="+mj-lt"/>
              </a:rPr>
              <a:t>öğretmenler</a:t>
            </a:r>
            <a:r>
              <a:rPr lang="en-US" sz="1200" b="1" dirty="0">
                <a:solidFill>
                  <a:schemeClr val="accent2">
                    <a:lumMod val="50000"/>
                  </a:schemeClr>
                </a:solidFill>
                <a:latin typeface="+mj-lt"/>
              </a:rPr>
              <a:t> </a:t>
            </a:r>
            <a:r>
              <a:rPr lang="en-US" sz="1200" b="1" dirty="0" err="1">
                <a:solidFill>
                  <a:schemeClr val="accent2">
                    <a:lumMod val="50000"/>
                  </a:schemeClr>
                </a:solidFill>
                <a:latin typeface="+mj-lt"/>
              </a:rPr>
              <a:t>ödüllendirilme</a:t>
            </a:r>
            <a:r>
              <a:rPr lang="tr-TR" sz="1200" b="1" dirty="0">
                <a:solidFill>
                  <a:schemeClr val="accent2">
                    <a:lumMod val="50000"/>
                  </a:schemeClr>
                </a:solidFill>
                <a:latin typeface="+mj-lt"/>
              </a:rPr>
              <a:t>si amaçlanmaktadır</a:t>
            </a:r>
            <a:r>
              <a:rPr lang="en-US" sz="1200" b="1" dirty="0">
                <a:solidFill>
                  <a:schemeClr val="accent2">
                    <a:lumMod val="50000"/>
                  </a:schemeClr>
                </a:solidFill>
                <a:latin typeface="+mj-lt"/>
              </a:rPr>
              <a:t>.</a:t>
            </a:r>
          </a:p>
        </p:txBody>
      </p:sp>
      <p:sp>
        <p:nvSpPr>
          <p:cNvPr id="22" name="Text Placeholder 1"/>
          <p:cNvSpPr>
            <a:spLocks noGrp="1"/>
          </p:cNvSpPr>
          <p:nvPr>
            <p:ph type="body" sz="quarter" idx="10"/>
          </p:nvPr>
        </p:nvSpPr>
        <p:spPr>
          <a:xfrm>
            <a:off x="330200" y="479642"/>
            <a:ext cx="8229600" cy="359817"/>
          </a:xfrm>
        </p:spPr>
        <p:txBody>
          <a:bodyPr/>
          <a:lstStyle/>
          <a:p>
            <a:r>
              <a:rPr lang="en-US" dirty="0" err="1">
                <a:solidFill>
                  <a:schemeClr val="tx1"/>
                </a:solidFill>
              </a:rPr>
              <a:t>Kurum</a:t>
            </a:r>
            <a:r>
              <a:rPr lang="en-US" dirty="0">
                <a:solidFill>
                  <a:schemeClr val="tx1"/>
                </a:solidFill>
              </a:rPr>
              <a:t> </a:t>
            </a:r>
            <a:r>
              <a:rPr lang="en-US" dirty="0" err="1">
                <a:solidFill>
                  <a:schemeClr val="tx1"/>
                </a:solidFill>
              </a:rPr>
              <a:t>Standartlarının</a:t>
            </a:r>
            <a:r>
              <a:rPr lang="en-US" dirty="0">
                <a:solidFill>
                  <a:schemeClr val="tx1"/>
                </a:solidFill>
              </a:rPr>
              <a:t> </a:t>
            </a:r>
            <a:r>
              <a:rPr lang="en-US" dirty="0" err="1">
                <a:solidFill>
                  <a:schemeClr val="tx1"/>
                </a:solidFill>
              </a:rPr>
              <a:t>Belirlenmesi</a:t>
            </a:r>
            <a:r>
              <a:rPr lang="en-US" dirty="0">
                <a:solidFill>
                  <a:schemeClr val="tx1"/>
                </a:solidFill>
              </a:rPr>
              <a:t> </a:t>
            </a:r>
            <a:r>
              <a:rPr lang="en-US" dirty="0" err="1">
                <a:solidFill>
                  <a:schemeClr val="tx1"/>
                </a:solidFill>
              </a:rPr>
              <a:t>ve</a:t>
            </a:r>
            <a:r>
              <a:rPr lang="en-US" dirty="0">
                <a:solidFill>
                  <a:schemeClr val="tx1"/>
                </a:solidFill>
              </a:rPr>
              <a:t> </a:t>
            </a:r>
          </a:p>
          <a:p>
            <a:r>
              <a:rPr lang="en-US" dirty="0" err="1">
                <a:solidFill>
                  <a:schemeClr val="tx1"/>
                </a:solidFill>
              </a:rPr>
              <a:t>Kurumların</a:t>
            </a:r>
            <a:r>
              <a:rPr lang="en-US" dirty="0">
                <a:solidFill>
                  <a:schemeClr val="tx1"/>
                </a:solidFill>
              </a:rPr>
              <a:t> </a:t>
            </a:r>
            <a:r>
              <a:rPr lang="en-US" dirty="0" err="1">
                <a:solidFill>
                  <a:schemeClr val="tx1"/>
                </a:solidFill>
              </a:rPr>
              <a:t>Eylem</a:t>
            </a:r>
            <a:r>
              <a:rPr lang="en-US" dirty="0">
                <a:solidFill>
                  <a:schemeClr val="tx1"/>
                </a:solidFill>
              </a:rPr>
              <a:t> </a:t>
            </a:r>
            <a:r>
              <a:rPr lang="en-US" dirty="0" err="1">
                <a:solidFill>
                  <a:schemeClr val="tx1"/>
                </a:solidFill>
              </a:rPr>
              <a:t>Planlarının</a:t>
            </a:r>
            <a:r>
              <a:rPr lang="en-US" dirty="0">
                <a:solidFill>
                  <a:schemeClr val="tx1"/>
                </a:solidFill>
              </a:rPr>
              <a:t> </a:t>
            </a:r>
            <a:r>
              <a:rPr lang="en-US" dirty="0" err="1">
                <a:solidFill>
                  <a:schemeClr val="tx1"/>
                </a:solidFill>
              </a:rPr>
              <a:t>Hazırlanması</a:t>
            </a:r>
            <a:endParaRPr lang="en-US" dirty="0">
              <a:solidFill>
                <a:schemeClr val="tx1"/>
              </a:solidFill>
            </a:endParaRPr>
          </a:p>
          <a:p>
            <a:endParaRPr lang="en-US" dirty="0">
              <a:solidFill>
                <a:schemeClr val="tx1"/>
              </a:solidFill>
            </a:endParaRPr>
          </a:p>
        </p:txBody>
      </p:sp>
      <p:sp>
        <p:nvSpPr>
          <p:cNvPr id="23" name="Text Placeholder 2"/>
          <p:cNvSpPr>
            <a:spLocks noGrp="1"/>
          </p:cNvSpPr>
          <p:nvPr>
            <p:ph type="body" sz="quarter" idx="11"/>
          </p:nvPr>
        </p:nvSpPr>
        <p:spPr>
          <a:xfrm>
            <a:off x="330200" y="1153028"/>
            <a:ext cx="8229600" cy="444389"/>
          </a:xfrm>
        </p:spPr>
        <p:txBody>
          <a:bodyPr/>
          <a:lstStyle/>
          <a:p>
            <a:r>
              <a:rPr lang="tr-TR" b="1" dirty="0">
                <a:solidFill>
                  <a:schemeClr val="accent6">
                    <a:lumMod val="75000"/>
                  </a:schemeClr>
                </a:solidFill>
              </a:rPr>
              <a:t>Sorumlu Birim: İlçe Milli Eğitim Müdürlüğü ve Proje Ekibi             </a:t>
            </a:r>
            <a:r>
              <a:rPr lang="tr-TR" b="1" dirty="0"/>
              <a:t>				</a:t>
            </a:r>
            <a:r>
              <a:rPr lang="tr-TR" b="1" dirty="0">
                <a:solidFill>
                  <a:srgbClr val="FF0000"/>
                </a:solidFill>
              </a:rPr>
              <a:t>Süre:  23.03.2017-01.09.2017</a:t>
            </a:r>
          </a:p>
          <a:p>
            <a:endParaRPr lang="tr-TR" b="1" dirty="0">
              <a:solidFill>
                <a:srgbClr val="FF0000"/>
              </a:solidFill>
            </a:endParaRPr>
          </a:p>
          <a:p>
            <a:r>
              <a:rPr lang="tr-TR" sz="105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BU YIL OKULDA YAPILAN ÇALIŞMALAR KAZANILAN DERECELER VE AKADEMİK BAŞARILAR HAZİRAN AYINDA TOPLANMASI;</a:t>
            </a:r>
          </a:p>
          <a:p>
            <a:r>
              <a:rPr lang="tr-TR" sz="105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ÖNÜMÜZDEKİ SENE YAPILACAK KURUM STANDARTLARI FORMU DAĞITILIP HER SENE BİR ÖNCEKİNE GÖRE AKADEMİK SOSYAL KÜLTÜREL GELİŞMELERİN İLÇE TARAFINDAN TAKİP EDİLMESİ</a:t>
            </a:r>
          </a:p>
          <a:p>
            <a:endParaRPr lang="tr-TR" b="1" dirty="0">
              <a:solidFill>
                <a:srgbClr val="FF0000"/>
              </a:solidFill>
            </a:endParaRPr>
          </a:p>
        </p:txBody>
      </p:sp>
      <p:sp>
        <p:nvSpPr>
          <p:cNvPr id="27" name="Metin Yer Tutucusu 26"/>
          <p:cNvSpPr>
            <a:spLocks noGrp="1"/>
          </p:cNvSpPr>
          <p:nvPr>
            <p:ph type="body" sz="quarter" idx="64"/>
          </p:nvPr>
        </p:nvSpPr>
        <p:spPr>
          <a:xfrm>
            <a:off x="452439" y="3988620"/>
            <a:ext cx="8230129" cy="649977"/>
          </a:xfrm>
        </p:spPr>
        <p:txBody>
          <a:bodyPr/>
          <a:lstStyle/>
          <a:p>
            <a:r>
              <a:rPr lang="tr-TR" sz="1000" b="1" dirty="0">
                <a:ln w="0"/>
                <a:solidFill>
                  <a:schemeClr val="tx1"/>
                </a:solidFill>
                <a:latin typeface="+mj-lt"/>
              </a:rPr>
              <a:t>Her okulun, yerelde ve genelde başarı kriteri ortaya koyması ve kendine kısa ve orta vadeli hedef belirlemesi; Kendi özelinde net ve puan ortalamaları yönünden bir önceki yıldan daha iyi olması; Yerelde ilçe ve il ortalamasının altında kalmaması; Genelde ise kendi türündeki okulların arasında puan ve net ortalamaları yönünden Türkiye ortalamasının altına düşmemesi, kendine öncelikli başarı kriteri olarak belirlemesi ve bunun için gerekli tedbirleri alması amaçlanmaktadır. </a:t>
            </a:r>
          </a:p>
          <a:p>
            <a:r>
              <a:rPr lang="tr-TR" sz="1000" b="1" dirty="0">
                <a:ln w="0"/>
                <a:solidFill>
                  <a:schemeClr val="tx1"/>
                </a:solidFill>
                <a:latin typeface="+mj-lt"/>
              </a:rPr>
              <a:t>TEOG, YGS, LYS sınavlarında başarı belirlenirken bir önceki seneye göre artışı en çok yapan kurumların ödüllendirilmesi amaçlanmaktadır. </a:t>
            </a:r>
          </a:p>
          <a:p>
            <a:r>
              <a:rPr lang="tr-TR" sz="1000" b="1" dirty="0">
                <a:ln w="0"/>
                <a:solidFill>
                  <a:schemeClr val="tx1"/>
                </a:solidFill>
                <a:latin typeface="+mj-lt"/>
              </a:rPr>
              <a:t>Bu süreçte etkili olan öğretmenlerinde ödüllendirilmesi sağlanması planlanmaktadır. </a:t>
            </a:r>
          </a:p>
          <a:p>
            <a:r>
              <a:rPr lang="tr-TR" sz="1000" b="1" dirty="0">
                <a:ln w="0"/>
                <a:solidFill>
                  <a:schemeClr val="tx1"/>
                </a:solidFill>
                <a:latin typeface="+mj-lt"/>
              </a:rPr>
              <a:t>(Örneğin bir okulda Fen dersinin ortalaması 60 iken sonraki yıl 80’e çıkmış bir kurum, ortalamasını 85’ten 90’a çıkaran kurumdan daha başarılı görülmelidir.)</a:t>
            </a:r>
          </a:p>
          <a:p>
            <a:endParaRPr lang="tr-TR" sz="1000" b="1" dirty="0">
              <a:ln w="0"/>
              <a:solidFill>
                <a:schemeClr val="tx1"/>
              </a:solidFill>
              <a:effectLst>
                <a:outerShdw blurRad="38100" dist="19050" dir="2700000" algn="tl" rotWithShape="0">
                  <a:schemeClr val="dk1">
                    <a:alpha val="40000"/>
                  </a:schemeClr>
                </a:outerShdw>
              </a:effectLst>
              <a:latin typeface="+mj-lt"/>
            </a:endParaRPr>
          </a:p>
        </p:txBody>
      </p:sp>
      <p:pic>
        <p:nvPicPr>
          <p:cNvPr id="30" name="Resim 29"/>
          <p:cNvPicPr>
            <a:picLocks noChangeAspect="1"/>
          </p:cNvPicPr>
          <p:nvPr/>
        </p:nvPicPr>
        <p:blipFill>
          <a:blip r:embed="rId2"/>
          <a:stretch>
            <a:fillRect/>
          </a:stretch>
        </p:blipFill>
        <p:spPr>
          <a:xfrm>
            <a:off x="7740892" y="169561"/>
            <a:ext cx="818908" cy="368234"/>
          </a:xfrm>
          <a:prstGeom prst="rect">
            <a:avLst/>
          </a:prstGeom>
        </p:spPr>
      </p:pic>
      <p:pic>
        <p:nvPicPr>
          <p:cNvPr id="32" name="Resim 31"/>
          <p:cNvPicPr>
            <a:picLocks noChangeAspect="1"/>
          </p:cNvPicPr>
          <p:nvPr/>
        </p:nvPicPr>
        <p:blipFill>
          <a:blip r:embed="rId3"/>
          <a:stretch>
            <a:fillRect/>
          </a:stretch>
        </p:blipFill>
        <p:spPr>
          <a:xfrm>
            <a:off x="3855287" y="2887607"/>
            <a:ext cx="1424430" cy="1061430"/>
          </a:xfrm>
          <a:prstGeom prst="rect">
            <a:avLst/>
          </a:prstGeom>
        </p:spPr>
      </p:pic>
      <p:pic>
        <p:nvPicPr>
          <p:cNvPr id="34" name="Resim 33"/>
          <p:cNvPicPr>
            <a:picLocks noChangeAspect="1"/>
          </p:cNvPicPr>
          <p:nvPr/>
        </p:nvPicPr>
        <p:blipFill>
          <a:blip r:embed="rId4"/>
          <a:stretch>
            <a:fillRect/>
          </a:stretch>
        </p:blipFill>
        <p:spPr>
          <a:xfrm>
            <a:off x="6911833" y="3014414"/>
            <a:ext cx="1078282" cy="807816"/>
          </a:xfrm>
          <a:prstGeom prst="rect">
            <a:avLst/>
          </a:prstGeom>
        </p:spPr>
      </p:pic>
    </p:spTree>
    <p:extLst>
      <p:ext uri="{BB962C8B-B14F-4D97-AF65-F5344CB8AC3E}">
        <p14:creationId xmlns:p14="http://schemas.microsoft.com/office/powerpoint/2010/main" val="238343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 Placeholder 65"/>
          <p:cNvSpPr>
            <a:spLocks noGrp="1"/>
          </p:cNvSpPr>
          <p:nvPr>
            <p:ph type="body" sz="quarter" idx="40"/>
          </p:nvPr>
        </p:nvSpPr>
        <p:spPr>
          <a:xfrm>
            <a:off x="420724" y="2859517"/>
            <a:ext cx="3403790" cy="908974"/>
          </a:xfrm>
        </p:spPr>
        <p:txBody>
          <a:bodyPr/>
          <a:lstStyle/>
          <a:p>
            <a:pPr marL="342900" indent="-342900" algn="just">
              <a:buFont typeface="+mj-lt"/>
              <a:buAutoNum type="alphaUcPeriod"/>
            </a:pPr>
            <a:r>
              <a:rPr lang="en-US" sz="1400" dirty="0" err="1">
                <a:solidFill>
                  <a:schemeClr val="tx2">
                    <a:lumMod val="90000"/>
                    <a:lumOff val="10000"/>
                  </a:schemeClr>
                </a:solidFill>
                <a:latin typeface="+mj-lt"/>
              </a:rPr>
              <a:t>Eğitim</a:t>
            </a:r>
            <a:r>
              <a:rPr lang="en-US" sz="1400" dirty="0">
                <a:solidFill>
                  <a:schemeClr val="tx2">
                    <a:lumMod val="90000"/>
                    <a:lumOff val="10000"/>
                  </a:schemeClr>
                </a:solidFill>
                <a:latin typeface="+mj-lt"/>
              </a:rPr>
              <a:t> </a:t>
            </a:r>
            <a:r>
              <a:rPr lang="en-US" sz="1400" dirty="0" err="1">
                <a:solidFill>
                  <a:schemeClr val="tx2">
                    <a:lumMod val="90000"/>
                    <a:lumOff val="10000"/>
                  </a:schemeClr>
                </a:solidFill>
                <a:latin typeface="+mj-lt"/>
              </a:rPr>
              <a:t>bölgesindeki</a:t>
            </a:r>
            <a:r>
              <a:rPr lang="en-US" sz="1400" dirty="0">
                <a:solidFill>
                  <a:schemeClr val="tx2">
                    <a:lumMod val="90000"/>
                    <a:lumOff val="10000"/>
                  </a:schemeClr>
                </a:solidFill>
                <a:latin typeface="+mj-lt"/>
              </a:rPr>
              <a:t> </a:t>
            </a:r>
            <a:r>
              <a:rPr lang="en-US" sz="1400" dirty="0" err="1">
                <a:solidFill>
                  <a:schemeClr val="tx2">
                    <a:lumMod val="90000"/>
                    <a:lumOff val="10000"/>
                  </a:schemeClr>
                </a:solidFill>
                <a:latin typeface="+mj-lt"/>
              </a:rPr>
              <a:t>kurum</a:t>
            </a:r>
            <a:r>
              <a:rPr lang="en-US" sz="1400" dirty="0">
                <a:solidFill>
                  <a:schemeClr val="tx2">
                    <a:lumMod val="90000"/>
                    <a:lumOff val="10000"/>
                  </a:schemeClr>
                </a:solidFill>
                <a:latin typeface="+mj-lt"/>
              </a:rPr>
              <a:t> </a:t>
            </a:r>
            <a:r>
              <a:rPr lang="en-US" sz="1400" dirty="0" err="1">
                <a:solidFill>
                  <a:schemeClr val="tx2">
                    <a:lumMod val="90000"/>
                    <a:lumOff val="10000"/>
                  </a:schemeClr>
                </a:solidFill>
                <a:latin typeface="+mj-lt"/>
              </a:rPr>
              <a:t>müdürlerinin</a:t>
            </a:r>
            <a:r>
              <a:rPr lang="en-US" sz="1400" dirty="0">
                <a:solidFill>
                  <a:schemeClr val="tx2">
                    <a:lumMod val="90000"/>
                    <a:lumOff val="10000"/>
                  </a:schemeClr>
                </a:solidFill>
                <a:latin typeface="+mj-lt"/>
              </a:rPr>
              <a:t> </a:t>
            </a:r>
            <a:r>
              <a:rPr lang="en-US" sz="1400" dirty="0" err="1">
                <a:solidFill>
                  <a:schemeClr val="tx2">
                    <a:lumMod val="90000"/>
                    <a:lumOff val="10000"/>
                  </a:schemeClr>
                </a:solidFill>
                <a:latin typeface="+mj-lt"/>
              </a:rPr>
              <a:t>kendi</a:t>
            </a:r>
            <a:r>
              <a:rPr lang="en-US" sz="1400" dirty="0">
                <a:solidFill>
                  <a:schemeClr val="tx2">
                    <a:lumMod val="90000"/>
                    <a:lumOff val="10000"/>
                  </a:schemeClr>
                </a:solidFill>
                <a:latin typeface="+mj-lt"/>
              </a:rPr>
              <a:t> </a:t>
            </a:r>
            <a:r>
              <a:rPr lang="en-US" sz="1400" dirty="0" err="1">
                <a:solidFill>
                  <a:schemeClr val="tx2">
                    <a:lumMod val="90000"/>
                    <a:lumOff val="10000"/>
                  </a:schemeClr>
                </a:solidFill>
                <a:latin typeface="+mj-lt"/>
              </a:rPr>
              <a:t>aralarında</a:t>
            </a:r>
            <a:r>
              <a:rPr lang="en-US" sz="1400" dirty="0">
                <a:solidFill>
                  <a:schemeClr val="tx2">
                    <a:lumMod val="90000"/>
                    <a:lumOff val="10000"/>
                  </a:schemeClr>
                </a:solidFill>
                <a:latin typeface="+mj-lt"/>
              </a:rPr>
              <a:t> her ay </a:t>
            </a:r>
            <a:r>
              <a:rPr lang="en-US" sz="1400" dirty="0" err="1">
                <a:solidFill>
                  <a:schemeClr val="tx2">
                    <a:lumMod val="90000"/>
                    <a:lumOff val="10000"/>
                  </a:schemeClr>
                </a:solidFill>
                <a:latin typeface="+mj-lt"/>
              </a:rPr>
              <a:t>dönüşümlü</a:t>
            </a:r>
            <a:r>
              <a:rPr lang="en-US" sz="1400" dirty="0">
                <a:solidFill>
                  <a:schemeClr val="tx2">
                    <a:lumMod val="90000"/>
                    <a:lumOff val="10000"/>
                  </a:schemeClr>
                </a:solidFill>
                <a:latin typeface="+mj-lt"/>
              </a:rPr>
              <a:t> </a:t>
            </a:r>
            <a:r>
              <a:rPr lang="en-US" sz="1400" dirty="0" err="1">
                <a:solidFill>
                  <a:schemeClr val="tx2">
                    <a:lumMod val="90000"/>
                    <a:lumOff val="10000"/>
                  </a:schemeClr>
                </a:solidFill>
                <a:latin typeface="+mj-lt"/>
              </a:rPr>
              <a:t>toplantı</a:t>
            </a:r>
            <a:r>
              <a:rPr lang="en-US" sz="1400" dirty="0">
                <a:solidFill>
                  <a:schemeClr val="tx2">
                    <a:lumMod val="90000"/>
                    <a:lumOff val="10000"/>
                  </a:schemeClr>
                </a:solidFill>
                <a:latin typeface="+mj-lt"/>
              </a:rPr>
              <a:t> </a:t>
            </a:r>
            <a:r>
              <a:rPr lang="en-US" sz="1400" dirty="0" err="1">
                <a:solidFill>
                  <a:schemeClr val="tx2">
                    <a:lumMod val="90000"/>
                    <a:lumOff val="10000"/>
                  </a:schemeClr>
                </a:solidFill>
                <a:latin typeface="+mj-lt"/>
              </a:rPr>
              <a:t>yapmaları</a:t>
            </a:r>
            <a:r>
              <a:rPr lang="en-US" sz="1400" dirty="0">
                <a:solidFill>
                  <a:schemeClr val="tx2">
                    <a:lumMod val="90000"/>
                    <a:lumOff val="10000"/>
                  </a:schemeClr>
                </a:solidFill>
                <a:latin typeface="+mj-lt"/>
              </a:rPr>
              <a:t> </a:t>
            </a:r>
            <a:r>
              <a:rPr lang="en-US" sz="1400" dirty="0" err="1">
                <a:solidFill>
                  <a:schemeClr val="tx2">
                    <a:lumMod val="90000"/>
                    <a:lumOff val="10000"/>
                  </a:schemeClr>
                </a:solidFill>
                <a:latin typeface="+mj-lt"/>
              </a:rPr>
              <a:t>sağlanma</a:t>
            </a:r>
            <a:r>
              <a:rPr lang="tr-TR" sz="1400" dirty="0" err="1">
                <a:solidFill>
                  <a:schemeClr val="tx2">
                    <a:lumMod val="90000"/>
                    <a:lumOff val="10000"/>
                  </a:schemeClr>
                </a:solidFill>
                <a:latin typeface="+mj-lt"/>
              </a:rPr>
              <a:t>sı</a:t>
            </a:r>
            <a:r>
              <a:rPr lang="en-US" sz="1400" dirty="0">
                <a:solidFill>
                  <a:schemeClr val="tx2">
                    <a:lumMod val="90000"/>
                    <a:lumOff val="10000"/>
                  </a:schemeClr>
                </a:solidFill>
                <a:latin typeface="+mj-lt"/>
              </a:rPr>
              <a:t>.</a:t>
            </a:r>
            <a:endParaRPr lang="tr-TR" sz="1400" dirty="0">
              <a:solidFill>
                <a:schemeClr val="tx2">
                  <a:lumMod val="90000"/>
                  <a:lumOff val="10000"/>
                </a:schemeClr>
              </a:solidFill>
              <a:latin typeface="+mj-lt"/>
            </a:endParaRPr>
          </a:p>
          <a:p>
            <a:pPr marL="342900" indent="-342900" algn="just">
              <a:buFont typeface="+mj-lt"/>
              <a:buAutoNum type="alphaUcPeriod"/>
            </a:pPr>
            <a:endParaRPr lang="en-US" sz="1400" dirty="0">
              <a:latin typeface="+mj-lt"/>
            </a:endParaRPr>
          </a:p>
          <a:p>
            <a:pPr marL="342900" indent="-342900" algn="just">
              <a:buFont typeface="+mj-lt"/>
              <a:buAutoNum type="alphaUcPeriod"/>
            </a:pPr>
            <a:r>
              <a:rPr lang="en-US" sz="1400" dirty="0" err="1">
                <a:solidFill>
                  <a:schemeClr val="accent2">
                    <a:lumMod val="75000"/>
                  </a:schemeClr>
                </a:solidFill>
                <a:latin typeface="+mj-lt"/>
              </a:rPr>
              <a:t>Toplantıya</a:t>
            </a:r>
            <a:r>
              <a:rPr lang="en-US" sz="1400" dirty="0">
                <a:solidFill>
                  <a:schemeClr val="accent2">
                    <a:lumMod val="75000"/>
                  </a:schemeClr>
                </a:solidFill>
                <a:latin typeface="+mj-lt"/>
              </a:rPr>
              <a:t> </a:t>
            </a:r>
            <a:r>
              <a:rPr lang="en-US" sz="1400" dirty="0" err="1">
                <a:solidFill>
                  <a:schemeClr val="accent2">
                    <a:lumMod val="75000"/>
                  </a:schemeClr>
                </a:solidFill>
                <a:latin typeface="+mj-lt"/>
              </a:rPr>
              <a:t>ilçe</a:t>
            </a:r>
            <a:r>
              <a:rPr lang="en-US" sz="1400" dirty="0">
                <a:solidFill>
                  <a:schemeClr val="accent2">
                    <a:lumMod val="75000"/>
                  </a:schemeClr>
                </a:solidFill>
                <a:latin typeface="+mj-lt"/>
              </a:rPr>
              <a:t> </a:t>
            </a:r>
            <a:r>
              <a:rPr lang="en-US" sz="1400" dirty="0" err="1">
                <a:solidFill>
                  <a:schemeClr val="accent2">
                    <a:lumMod val="75000"/>
                  </a:schemeClr>
                </a:solidFill>
                <a:latin typeface="+mj-lt"/>
              </a:rPr>
              <a:t>şube</a:t>
            </a:r>
            <a:r>
              <a:rPr lang="en-US" sz="1400" dirty="0">
                <a:solidFill>
                  <a:schemeClr val="accent2">
                    <a:lumMod val="75000"/>
                  </a:schemeClr>
                </a:solidFill>
                <a:latin typeface="+mj-lt"/>
              </a:rPr>
              <a:t> </a:t>
            </a:r>
            <a:r>
              <a:rPr lang="en-US" sz="1400" dirty="0" err="1">
                <a:solidFill>
                  <a:schemeClr val="accent2">
                    <a:lumMod val="75000"/>
                  </a:schemeClr>
                </a:solidFill>
                <a:latin typeface="+mj-lt"/>
              </a:rPr>
              <a:t>müdürlerinin</a:t>
            </a:r>
            <a:r>
              <a:rPr lang="en-US" sz="1400" dirty="0">
                <a:solidFill>
                  <a:schemeClr val="accent2">
                    <a:lumMod val="75000"/>
                  </a:schemeClr>
                </a:solidFill>
                <a:latin typeface="+mj-lt"/>
              </a:rPr>
              <a:t> de </a:t>
            </a:r>
            <a:r>
              <a:rPr lang="en-US" sz="1400" dirty="0" err="1">
                <a:solidFill>
                  <a:schemeClr val="accent2">
                    <a:lumMod val="75000"/>
                  </a:schemeClr>
                </a:solidFill>
                <a:latin typeface="+mj-lt"/>
              </a:rPr>
              <a:t>katıl</a:t>
            </a:r>
            <a:r>
              <a:rPr lang="tr-TR" sz="1400" dirty="0" err="1">
                <a:solidFill>
                  <a:schemeClr val="accent2">
                    <a:lumMod val="75000"/>
                  </a:schemeClr>
                </a:solidFill>
                <a:latin typeface="+mj-lt"/>
              </a:rPr>
              <a:t>ımının</a:t>
            </a:r>
            <a:r>
              <a:rPr lang="en-US" sz="1400" dirty="0">
                <a:solidFill>
                  <a:schemeClr val="accent2">
                    <a:lumMod val="75000"/>
                  </a:schemeClr>
                </a:solidFill>
                <a:latin typeface="+mj-lt"/>
              </a:rPr>
              <a:t> </a:t>
            </a:r>
            <a:r>
              <a:rPr lang="en-US" sz="1400" dirty="0" err="1">
                <a:solidFill>
                  <a:schemeClr val="accent2">
                    <a:lumMod val="75000"/>
                  </a:schemeClr>
                </a:solidFill>
                <a:latin typeface="+mj-lt"/>
              </a:rPr>
              <a:t>sağlanma</a:t>
            </a:r>
            <a:r>
              <a:rPr lang="tr-TR" sz="1400" dirty="0">
                <a:solidFill>
                  <a:schemeClr val="accent2">
                    <a:lumMod val="75000"/>
                  </a:schemeClr>
                </a:solidFill>
                <a:latin typeface="+mj-lt"/>
              </a:rPr>
              <a:t>s</a:t>
            </a:r>
            <a:r>
              <a:rPr lang="en-US" sz="1400" dirty="0" err="1">
                <a:solidFill>
                  <a:schemeClr val="accent2">
                    <a:lumMod val="75000"/>
                  </a:schemeClr>
                </a:solidFill>
                <a:latin typeface="+mj-lt"/>
              </a:rPr>
              <a:t>ı</a:t>
            </a:r>
            <a:endParaRPr lang="tr-TR" sz="1400" dirty="0">
              <a:solidFill>
                <a:schemeClr val="accent2">
                  <a:lumMod val="75000"/>
                </a:schemeClr>
              </a:solidFill>
              <a:latin typeface="+mj-lt"/>
            </a:endParaRPr>
          </a:p>
          <a:p>
            <a:pPr marL="342900" indent="-342900" algn="just">
              <a:buFont typeface="+mj-lt"/>
              <a:buAutoNum type="alphaUcPeriod"/>
            </a:pPr>
            <a:endParaRPr lang="en-US" sz="1400" dirty="0">
              <a:latin typeface="+mj-lt"/>
            </a:endParaRPr>
          </a:p>
          <a:p>
            <a:pPr marL="342900" indent="-342900" algn="just">
              <a:buFont typeface="+mj-lt"/>
              <a:buAutoNum type="alphaUcPeriod"/>
            </a:pPr>
            <a:r>
              <a:rPr lang="en-US" sz="1400" dirty="0" err="1">
                <a:solidFill>
                  <a:schemeClr val="accent3"/>
                </a:solidFill>
                <a:latin typeface="+mj-lt"/>
              </a:rPr>
              <a:t>Toplantının</a:t>
            </a:r>
            <a:r>
              <a:rPr lang="en-US" sz="1400" dirty="0">
                <a:solidFill>
                  <a:schemeClr val="accent3"/>
                </a:solidFill>
                <a:latin typeface="+mj-lt"/>
              </a:rPr>
              <a:t> </a:t>
            </a:r>
            <a:r>
              <a:rPr lang="en-US" sz="1400" dirty="0" err="1">
                <a:solidFill>
                  <a:schemeClr val="accent3"/>
                </a:solidFill>
                <a:latin typeface="+mj-lt"/>
              </a:rPr>
              <a:t>yapılacağı</a:t>
            </a:r>
            <a:r>
              <a:rPr lang="en-US" sz="1400" dirty="0">
                <a:solidFill>
                  <a:schemeClr val="accent3"/>
                </a:solidFill>
                <a:latin typeface="+mj-lt"/>
              </a:rPr>
              <a:t> </a:t>
            </a:r>
            <a:r>
              <a:rPr lang="en-US" sz="1400" dirty="0" err="1">
                <a:solidFill>
                  <a:schemeClr val="accent3"/>
                </a:solidFill>
                <a:latin typeface="+mj-lt"/>
              </a:rPr>
              <a:t>kurum</a:t>
            </a:r>
            <a:r>
              <a:rPr lang="tr-TR" sz="1400" dirty="0">
                <a:solidFill>
                  <a:schemeClr val="accent3"/>
                </a:solidFill>
                <a:latin typeface="+mj-lt"/>
              </a:rPr>
              <a:t>un</a:t>
            </a:r>
            <a:r>
              <a:rPr lang="en-US" sz="1400" dirty="0">
                <a:solidFill>
                  <a:schemeClr val="accent3"/>
                </a:solidFill>
                <a:latin typeface="+mj-lt"/>
              </a:rPr>
              <a:t> </a:t>
            </a:r>
            <a:r>
              <a:rPr lang="en-US" sz="1400" dirty="0" err="1">
                <a:solidFill>
                  <a:schemeClr val="accent3"/>
                </a:solidFill>
                <a:latin typeface="+mj-lt"/>
              </a:rPr>
              <a:t>diğer</a:t>
            </a:r>
            <a:r>
              <a:rPr lang="en-US" sz="1400" dirty="0">
                <a:solidFill>
                  <a:schemeClr val="accent3"/>
                </a:solidFill>
                <a:latin typeface="+mj-lt"/>
              </a:rPr>
              <a:t> </a:t>
            </a:r>
            <a:r>
              <a:rPr lang="en-US" sz="1400" dirty="0" err="1">
                <a:solidFill>
                  <a:schemeClr val="accent3"/>
                </a:solidFill>
                <a:latin typeface="+mj-lt"/>
              </a:rPr>
              <a:t>müdürlere</a:t>
            </a:r>
            <a:r>
              <a:rPr lang="en-US" sz="1400" dirty="0">
                <a:solidFill>
                  <a:schemeClr val="accent3"/>
                </a:solidFill>
                <a:latin typeface="+mj-lt"/>
              </a:rPr>
              <a:t> </a:t>
            </a:r>
            <a:r>
              <a:rPr lang="en-US" sz="1400" dirty="0" err="1">
                <a:solidFill>
                  <a:schemeClr val="accent3"/>
                </a:solidFill>
                <a:latin typeface="+mj-lt"/>
              </a:rPr>
              <a:t>tanıtılma</a:t>
            </a:r>
            <a:r>
              <a:rPr lang="tr-TR" sz="1400" dirty="0">
                <a:solidFill>
                  <a:schemeClr val="accent3"/>
                </a:solidFill>
                <a:latin typeface="+mj-lt"/>
              </a:rPr>
              <a:t>s</a:t>
            </a:r>
            <a:r>
              <a:rPr lang="en-US" sz="1400" dirty="0" err="1">
                <a:solidFill>
                  <a:schemeClr val="accent3"/>
                </a:solidFill>
                <a:latin typeface="+mj-lt"/>
              </a:rPr>
              <a:t>ı</a:t>
            </a:r>
            <a:r>
              <a:rPr lang="en-US" sz="1400" dirty="0">
                <a:solidFill>
                  <a:schemeClr val="accent3"/>
                </a:solidFill>
                <a:latin typeface="+mj-lt"/>
              </a:rPr>
              <a:t>. </a:t>
            </a:r>
            <a:r>
              <a:rPr lang="en-US" sz="1400" dirty="0" err="1">
                <a:solidFill>
                  <a:schemeClr val="accent3"/>
                </a:solidFill>
                <a:latin typeface="+mj-lt"/>
              </a:rPr>
              <a:t>Kurum</a:t>
            </a:r>
            <a:r>
              <a:rPr lang="en-US" sz="1400" dirty="0">
                <a:solidFill>
                  <a:schemeClr val="accent3"/>
                </a:solidFill>
                <a:latin typeface="+mj-lt"/>
              </a:rPr>
              <a:t> </a:t>
            </a:r>
            <a:r>
              <a:rPr lang="en-US" sz="1400" dirty="0" err="1">
                <a:solidFill>
                  <a:schemeClr val="accent3"/>
                </a:solidFill>
                <a:latin typeface="+mj-lt"/>
              </a:rPr>
              <a:t>hakkında</a:t>
            </a:r>
            <a:r>
              <a:rPr lang="tr-TR" sz="1400" dirty="0">
                <a:solidFill>
                  <a:schemeClr val="accent3"/>
                </a:solidFill>
                <a:latin typeface="+mj-lt"/>
              </a:rPr>
              <a:t> detaylı bilgi verilmesi</a:t>
            </a:r>
            <a:r>
              <a:rPr lang="en-US" sz="1400" dirty="0">
                <a:solidFill>
                  <a:schemeClr val="accent3"/>
                </a:solidFill>
                <a:latin typeface="+mj-lt"/>
              </a:rPr>
              <a:t>.</a:t>
            </a:r>
            <a:r>
              <a:rPr lang="tr-TR" sz="1400" dirty="0">
                <a:solidFill>
                  <a:schemeClr val="accent3"/>
                </a:solidFill>
                <a:latin typeface="+mj-lt"/>
              </a:rPr>
              <a:t> </a:t>
            </a:r>
            <a:r>
              <a:rPr lang="tr-TR" sz="1400" dirty="0" err="1">
                <a:solidFill>
                  <a:schemeClr val="accent3"/>
                </a:solidFill>
                <a:latin typeface="+mj-lt"/>
              </a:rPr>
              <a:t>Slayt,video</a:t>
            </a:r>
            <a:r>
              <a:rPr lang="tr-TR" sz="1400" dirty="0">
                <a:solidFill>
                  <a:schemeClr val="accent3"/>
                </a:solidFill>
                <a:latin typeface="+mj-lt"/>
              </a:rPr>
              <a:t> vb.</a:t>
            </a:r>
          </a:p>
          <a:p>
            <a:pPr marL="342900" indent="-342900" algn="just">
              <a:buFont typeface="+mj-lt"/>
              <a:buAutoNum type="alphaUcPeriod"/>
            </a:pPr>
            <a:endParaRPr lang="en-US" sz="1400" dirty="0">
              <a:latin typeface="+mj-lt"/>
            </a:endParaRPr>
          </a:p>
          <a:p>
            <a:pPr marL="342900" indent="-342900" algn="just">
              <a:buFont typeface="+mj-lt"/>
              <a:buAutoNum type="alphaUcPeriod"/>
            </a:pPr>
            <a:r>
              <a:rPr lang="en-US" sz="1400" dirty="0" err="1">
                <a:solidFill>
                  <a:schemeClr val="accent4">
                    <a:lumMod val="75000"/>
                  </a:schemeClr>
                </a:solidFill>
                <a:latin typeface="+mj-lt"/>
              </a:rPr>
              <a:t>Toplantıların</a:t>
            </a:r>
            <a:r>
              <a:rPr lang="en-US" sz="1400" dirty="0">
                <a:solidFill>
                  <a:schemeClr val="accent4">
                    <a:lumMod val="75000"/>
                  </a:schemeClr>
                </a:solidFill>
                <a:latin typeface="+mj-lt"/>
              </a:rPr>
              <a:t> </a:t>
            </a:r>
            <a:r>
              <a:rPr lang="en-US" sz="1400" dirty="0" err="1">
                <a:solidFill>
                  <a:schemeClr val="accent4">
                    <a:lumMod val="75000"/>
                  </a:schemeClr>
                </a:solidFill>
                <a:latin typeface="+mj-lt"/>
              </a:rPr>
              <a:t>gündem</a:t>
            </a:r>
            <a:r>
              <a:rPr lang="en-US" sz="1400" dirty="0">
                <a:solidFill>
                  <a:schemeClr val="accent4">
                    <a:lumMod val="75000"/>
                  </a:schemeClr>
                </a:solidFill>
                <a:latin typeface="+mj-lt"/>
              </a:rPr>
              <a:t> </a:t>
            </a:r>
            <a:r>
              <a:rPr lang="en-US" sz="1400" dirty="0" err="1">
                <a:solidFill>
                  <a:schemeClr val="accent4">
                    <a:lumMod val="75000"/>
                  </a:schemeClr>
                </a:solidFill>
                <a:latin typeface="+mj-lt"/>
              </a:rPr>
              <a:t>maddeleri</a:t>
            </a:r>
            <a:r>
              <a:rPr lang="en-US" sz="1400" dirty="0">
                <a:solidFill>
                  <a:schemeClr val="accent4">
                    <a:lumMod val="75000"/>
                  </a:schemeClr>
                </a:solidFill>
                <a:latin typeface="+mj-lt"/>
              </a:rPr>
              <a:t> </a:t>
            </a:r>
            <a:r>
              <a:rPr lang="en-US" sz="1400" dirty="0" err="1">
                <a:solidFill>
                  <a:schemeClr val="accent4">
                    <a:lumMod val="75000"/>
                  </a:schemeClr>
                </a:solidFill>
                <a:latin typeface="+mj-lt"/>
              </a:rPr>
              <a:t>olma</a:t>
            </a:r>
            <a:r>
              <a:rPr lang="tr-TR" sz="1400" dirty="0" err="1">
                <a:solidFill>
                  <a:schemeClr val="accent4">
                    <a:lumMod val="75000"/>
                  </a:schemeClr>
                </a:solidFill>
                <a:latin typeface="+mj-lt"/>
              </a:rPr>
              <a:t>sı</a:t>
            </a:r>
            <a:r>
              <a:rPr lang="tr-TR" sz="1400" dirty="0">
                <a:solidFill>
                  <a:schemeClr val="accent4">
                    <a:lumMod val="75000"/>
                  </a:schemeClr>
                </a:solidFill>
                <a:latin typeface="+mj-lt"/>
              </a:rPr>
              <a:t>;</a:t>
            </a:r>
            <a:r>
              <a:rPr lang="en-US" sz="1400" dirty="0">
                <a:solidFill>
                  <a:schemeClr val="accent4">
                    <a:lumMod val="75000"/>
                  </a:schemeClr>
                </a:solidFill>
                <a:latin typeface="+mj-lt"/>
              </a:rPr>
              <a:t> </a:t>
            </a:r>
            <a:r>
              <a:rPr lang="en-US" sz="1400" dirty="0" err="1">
                <a:solidFill>
                  <a:schemeClr val="accent4">
                    <a:lumMod val="75000"/>
                  </a:schemeClr>
                </a:solidFill>
                <a:latin typeface="+mj-lt"/>
              </a:rPr>
              <a:t>Kendi</a:t>
            </a:r>
            <a:r>
              <a:rPr lang="en-US" sz="1400" dirty="0">
                <a:solidFill>
                  <a:schemeClr val="accent4">
                    <a:lumMod val="75000"/>
                  </a:schemeClr>
                </a:solidFill>
                <a:latin typeface="+mj-lt"/>
              </a:rPr>
              <a:t> </a:t>
            </a:r>
            <a:r>
              <a:rPr lang="en-US" sz="1400" dirty="0" err="1">
                <a:solidFill>
                  <a:schemeClr val="accent4">
                    <a:lumMod val="75000"/>
                  </a:schemeClr>
                </a:solidFill>
                <a:latin typeface="+mj-lt"/>
              </a:rPr>
              <a:t>aralarında</a:t>
            </a:r>
            <a:r>
              <a:rPr lang="en-US" sz="1400" dirty="0">
                <a:solidFill>
                  <a:schemeClr val="accent4">
                    <a:lumMod val="75000"/>
                  </a:schemeClr>
                </a:solidFill>
                <a:latin typeface="+mj-lt"/>
              </a:rPr>
              <a:t> </a:t>
            </a:r>
            <a:r>
              <a:rPr lang="en-US" sz="1400" dirty="0" err="1">
                <a:solidFill>
                  <a:schemeClr val="accent4">
                    <a:lumMod val="75000"/>
                  </a:schemeClr>
                </a:solidFill>
                <a:latin typeface="+mj-lt"/>
              </a:rPr>
              <a:t>maddi</a:t>
            </a:r>
            <a:r>
              <a:rPr lang="en-US" sz="1400" dirty="0">
                <a:solidFill>
                  <a:schemeClr val="accent4">
                    <a:lumMod val="75000"/>
                  </a:schemeClr>
                </a:solidFill>
                <a:latin typeface="+mj-lt"/>
              </a:rPr>
              <a:t> </a:t>
            </a:r>
            <a:r>
              <a:rPr lang="en-US" sz="1400" dirty="0" err="1">
                <a:solidFill>
                  <a:schemeClr val="accent4">
                    <a:lumMod val="75000"/>
                  </a:schemeClr>
                </a:solidFill>
                <a:latin typeface="+mj-lt"/>
              </a:rPr>
              <a:t>manevi</a:t>
            </a:r>
            <a:r>
              <a:rPr lang="en-US" sz="1400" dirty="0">
                <a:solidFill>
                  <a:schemeClr val="accent4">
                    <a:lumMod val="75000"/>
                  </a:schemeClr>
                </a:solidFill>
                <a:latin typeface="+mj-lt"/>
              </a:rPr>
              <a:t> </a:t>
            </a:r>
            <a:r>
              <a:rPr lang="en-US" sz="1400" dirty="0" err="1">
                <a:solidFill>
                  <a:schemeClr val="accent4">
                    <a:lumMod val="75000"/>
                  </a:schemeClr>
                </a:solidFill>
                <a:latin typeface="+mj-lt"/>
              </a:rPr>
              <a:t>iş</a:t>
            </a:r>
            <a:r>
              <a:rPr lang="en-US" sz="1400" dirty="0">
                <a:solidFill>
                  <a:schemeClr val="accent4">
                    <a:lumMod val="75000"/>
                  </a:schemeClr>
                </a:solidFill>
                <a:latin typeface="+mj-lt"/>
              </a:rPr>
              <a:t> </a:t>
            </a:r>
            <a:r>
              <a:rPr lang="en-US" sz="1400" dirty="0" err="1">
                <a:solidFill>
                  <a:schemeClr val="accent4">
                    <a:lumMod val="75000"/>
                  </a:schemeClr>
                </a:solidFill>
                <a:latin typeface="+mj-lt"/>
              </a:rPr>
              <a:t>birliği</a:t>
            </a:r>
            <a:r>
              <a:rPr lang="tr-TR" sz="1400" dirty="0" err="1">
                <a:solidFill>
                  <a:schemeClr val="accent4">
                    <a:lumMod val="75000"/>
                  </a:schemeClr>
                </a:solidFill>
                <a:latin typeface="+mj-lt"/>
              </a:rPr>
              <a:t>nin</a:t>
            </a:r>
            <a:r>
              <a:rPr lang="en-US" sz="1400" dirty="0">
                <a:solidFill>
                  <a:schemeClr val="accent4">
                    <a:lumMod val="75000"/>
                  </a:schemeClr>
                </a:solidFill>
                <a:latin typeface="+mj-lt"/>
              </a:rPr>
              <a:t> </a:t>
            </a:r>
            <a:r>
              <a:rPr lang="en-US" sz="1400" dirty="0" err="1">
                <a:solidFill>
                  <a:schemeClr val="accent4">
                    <a:lumMod val="75000"/>
                  </a:schemeClr>
                </a:solidFill>
                <a:latin typeface="+mj-lt"/>
              </a:rPr>
              <a:t>sağlanma</a:t>
            </a:r>
            <a:r>
              <a:rPr lang="tr-TR" sz="1400" dirty="0" err="1">
                <a:solidFill>
                  <a:schemeClr val="accent4">
                    <a:lumMod val="75000"/>
                  </a:schemeClr>
                </a:solidFill>
                <a:latin typeface="+mj-lt"/>
              </a:rPr>
              <a:t>sı</a:t>
            </a:r>
            <a:r>
              <a:rPr lang="tr-TR" sz="1400" dirty="0">
                <a:solidFill>
                  <a:schemeClr val="accent4">
                    <a:lumMod val="75000"/>
                  </a:schemeClr>
                </a:solidFill>
                <a:latin typeface="+mj-lt"/>
              </a:rPr>
              <a:t> planlanmaktadır.</a:t>
            </a:r>
            <a:endParaRPr lang="en-US" sz="1400" dirty="0">
              <a:solidFill>
                <a:schemeClr val="accent4">
                  <a:lumMod val="75000"/>
                </a:schemeClr>
              </a:solidFill>
              <a:latin typeface="+mj-lt"/>
            </a:endParaRPr>
          </a:p>
          <a:p>
            <a:pPr algn="just"/>
            <a:endParaRPr lang="en-US" sz="1400" dirty="0">
              <a:latin typeface="+mj-lt"/>
            </a:endParaRPr>
          </a:p>
        </p:txBody>
      </p:sp>
      <p:sp>
        <p:nvSpPr>
          <p:cNvPr id="10" name="Oval 9"/>
          <p:cNvSpPr/>
          <p:nvPr/>
        </p:nvSpPr>
        <p:spPr>
          <a:xfrm>
            <a:off x="5078656" y="1962463"/>
            <a:ext cx="3001999" cy="3001997"/>
          </a:xfrm>
          <a:prstGeom prst="ellipse">
            <a:avLst/>
          </a:prstGeom>
          <a:ln w="381000" cap="rnd" cmpd="sng">
            <a:solidFill>
              <a:schemeClr val="bg1">
                <a:lumMod val="75000"/>
                <a:alpha val="3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1" name="Oval 10"/>
          <p:cNvSpPr/>
          <p:nvPr/>
        </p:nvSpPr>
        <p:spPr>
          <a:xfrm>
            <a:off x="5443436" y="2327244"/>
            <a:ext cx="2272439" cy="2272439"/>
          </a:xfrm>
          <a:prstGeom prst="ellipse">
            <a:avLst/>
          </a:prstGeom>
          <a:ln w="381000" cap="rnd" cmpd="sng">
            <a:solidFill>
              <a:schemeClr val="bg1">
                <a:lumMod val="75000"/>
                <a:alpha val="1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dirty="0"/>
          </a:p>
        </p:txBody>
      </p:sp>
      <p:sp>
        <p:nvSpPr>
          <p:cNvPr id="12" name="Oval 11"/>
          <p:cNvSpPr/>
          <p:nvPr/>
        </p:nvSpPr>
        <p:spPr>
          <a:xfrm>
            <a:off x="5809527" y="2693334"/>
            <a:ext cx="1540259" cy="1540259"/>
          </a:xfrm>
          <a:prstGeom prst="ellipse">
            <a:avLst/>
          </a:prstGeom>
          <a:ln w="381000" cap="rnd" cmpd="sng">
            <a:solidFill>
              <a:schemeClr val="bg1">
                <a:lumMod val="75000"/>
                <a:alpha val="3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3" name="Oval 12"/>
          <p:cNvSpPr/>
          <p:nvPr/>
        </p:nvSpPr>
        <p:spPr>
          <a:xfrm>
            <a:off x="4714813" y="1598621"/>
            <a:ext cx="3729685" cy="3729685"/>
          </a:xfrm>
          <a:prstGeom prst="ellipse">
            <a:avLst/>
          </a:prstGeom>
          <a:ln w="381000" cap="rnd" cmpd="sng">
            <a:solidFill>
              <a:schemeClr val="bg1">
                <a:lumMod val="75000"/>
                <a:alpha val="1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4" name="Arc 13"/>
          <p:cNvSpPr/>
          <p:nvPr/>
        </p:nvSpPr>
        <p:spPr>
          <a:xfrm>
            <a:off x="5809527" y="2693334"/>
            <a:ext cx="1540259" cy="1540259"/>
          </a:xfrm>
          <a:prstGeom prst="arc">
            <a:avLst>
              <a:gd name="adj1" fmla="val 16200000"/>
              <a:gd name="adj2" fmla="val 5789197"/>
            </a:avLst>
          </a:prstGeom>
          <a:ln w="381000" cap="rnd" cmpd="sng">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5" name="Arc 14"/>
          <p:cNvSpPr/>
          <p:nvPr/>
        </p:nvSpPr>
        <p:spPr>
          <a:xfrm>
            <a:off x="5443436" y="2327244"/>
            <a:ext cx="2272439" cy="2272439"/>
          </a:xfrm>
          <a:prstGeom prst="arc">
            <a:avLst>
              <a:gd name="adj1" fmla="val 16200000"/>
              <a:gd name="adj2" fmla="val 7857686"/>
            </a:avLst>
          </a:prstGeom>
          <a:ln w="38100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6" name="Arc 15"/>
          <p:cNvSpPr/>
          <p:nvPr/>
        </p:nvSpPr>
        <p:spPr>
          <a:xfrm>
            <a:off x="5078656" y="1962463"/>
            <a:ext cx="3001999" cy="3001997"/>
          </a:xfrm>
          <a:prstGeom prst="arc">
            <a:avLst>
              <a:gd name="adj1" fmla="val 16200000"/>
              <a:gd name="adj2" fmla="val 9458891"/>
            </a:avLst>
          </a:prstGeom>
          <a:ln w="381000" cap="rnd"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7" name="Arc 16"/>
          <p:cNvSpPr/>
          <p:nvPr/>
        </p:nvSpPr>
        <p:spPr>
          <a:xfrm>
            <a:off x="4714813" y="1598621"/>
            <a:ext cx="3729685" cy="3729685"/>
          </a:xfrm>
          <a:prstGeom prst="arc">
            <a:avLst>
              <a:gd name="adj1" fmla="val 16200000"/>
              <a:gd name="adj2" fmla="val 10498136"/>
            </a:avLst>
          </a:prstGeom>
          <a:ln w="3810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22" name="Rectangle 21"/>
          <p:cNvSpPr/>
          <p:nvPr/>
        </p:nvSpPr>
        <p:spPr>
          <a:xfrm>
            <a:off x="6461530" y="1442873"/>
            <a:ext cx="325730" cy="315984"/>
          </a:xfrm>
          <a:prstGeom prst="rect">
            <a:avLst/>
          </a:prstGeom>
        </p:spPr>
        <p:txBody>
          <a:bodyPr wrap="square">
            <a:spAutoFit/>
          </a:bodyPr>
          <a:lstStyle/>
          <a:p>
            <a:pPr>
              <a:lnSpc>
                <a:spcPct val="89000"/>
              </a:lnSpc>
            </a:pPr>
            <a:r>
              <a:rPr lang="en-US" sz="1600" dirty="0">
                <a:solidFill>
                  <a:srgbClr val="FFFFFF"/>
                </a:solidFill>
                <a:latin typeface="Lato Regular"/>
                <a:cs typeface="Lato Regular"/>
              </a:rPr>
              <a:t>A</a:t>
            </a:r>
          </a:p>
        </p:txBody>
      </p:sp>
      <p:sp>
        <p:nvSpPr>
          <p:cNvPr id="23" name="Rectangle 22"/>
          <p:cNvSpPr/>
          <p:nvPr/>
        </p:nvSpPr>
        <p:spPr>
          <a:xfrm>
            <a:off x="6461530" y="1804471"/>
            <a:ext cx="325730" cy="315984"/>
          </a:xfrm>
          <a:prstGeom prst="rect">
            <a:avLst/>
          </a:prstGeom>
        </p:spPr>
        <p:txBody>
          <a:bodyPr wrap="square">
            <a:spAutoFit/>
          </a:bodyPr>
          <a:lstStyle/>
          <a:p>
            <a:pPr>
              <a:lnSpc>
                <a:spcPct val="89000"/>
              </a:lnSpc>
            </a:pPr>
            <a:r>
              <a:rPr lang="en-US" sz="1600" dirty="0">
                <a:solidFill>
                  <a:srgbClr val="FFFFFF"/>
                </a:solidFill>
                <a:latin typeface="Lato Regular"/>
                <a:cs typeface="Lato Regular"/>
              </a:rPr>
              <a:t>B</a:t>
            </a:r>
          </a:p>
        </p:txBody>
      </p:sp>
      <p:sp>
        <p:nvSpPr>
          <p:cNvPr id="24" name="Rectangle 23"/>
          <p:cNvSpPr/>
          <p:nvPr/>
        </p:nvSpPr>
        <p:spPr>
          <a:xfrm>
            <a:off x="6461530" y="2170184"/>
            <a:ext cx="325730" cy="315984"/>
          </a:xfrm>
          <a:prstGeom prst="rect">
            <a:avLst/>
          </a:prstGeom>
        </p:spPr>
        <p:txBody>
          <a:bodyPr wrap="square">
            <a:spAutoFit/>
          </a:bodyPr>
          <a:lstStyle/>
          <a:p>
            <a:pPr>
              <a:lnSpc>
                <a:spcPct val="89000"/>
              </a:lnSpc>
            </a:pPr>
            <a:r>
              <a:rPr lang="en-US" sz="1600" dirty="0">
                <a:solidFill>
                  <a:srgbClr val="FFFFFF"/>
                </a:solidFill>
                <a:latin typeface="Lato Regular"/>
                <a:cs typeface="Lato Regular"/>
              </a:rPr>
              <a:t>C</a:t>
            </a:r>
          </a:p>
        </p:txBody>
      </p:sp>
      <p:sp>
        <p:nvSpPr>
          <p:cNvPr id="25" name="Rectangle 24"/>
          <p:cNvSpPr/>
          <p:nvPr/>
        </p:nvSpPr>
        <p:spPr>
          <a:xfrm>
            <a:off x="6461530" y="2535342"/>
            <a:ext cx="340708" cy="315984"/>
          </a:xfrm>
          <a:prstGeom prst="rect">
            <a:avLst/>
          </a:prstGeom>
        </p:spPr>
        <p:txBody>
          <a:bodyPr wrap="square">
            <a:spAutoFit/>
          </a:bodyPr>
          <a:lstStyle/>
          <a:p>
            <a:pPr>
              <a:lnSpc>
                <a:spcPct val="89000"/>
              </a:lnSpc>
            </a:pPr>
            <a:r>
              <a:rPr lang="en-US" sz="1600" dirty="0">
                <a:solidFill>
                  <a:srgbClr val="FFFFFF"/>
                </a:solidFill>
                <a:latin typeface="Lato Regular"/>
                <a:cs typeface="Lato Regular"/>
              </a:rPr>
              <a:t>D</a:t>
            </a:r>
          </a:p>
        </p:txBody>
      </p:sp>
      <p:sp>
        <p:nvSpPr>
          <p:cNvPr id="26" name="Text Placeholder 1"/>
          <p:cNvSpPr>
            <a:spLocks noGrp="1"/>
          </p:cNvSpPr>
          <p:nvPr>
            <p:ph type="body" sz="quarter" idx="10"/>
          </p:nvPr>
        </p:nvSpPr>
        <p:spPr>
          <a:xfrm>
            <a:off x="420724" y="276063"/>
            <a:ext cx="8229600" cy="359817"/>
          </a:xfrm>
        </p:spPr>
        <p:txBody>
          <a:bodyPr/>
          <a:lstStyle/>
          <a:p>
            <a:r>
              <a:rPr lang="en-US" dirty="0" err="1"/>
              <a:t>Kurum</a:t>
            </a:r>
            <a:r>
              <a:rPr lang="en-US" dirty="0"/>
              <a:t> </a:t>
            </a:r>
            <a:r>
              <a:rPr lang="en-US" dirty="0" err="1"/>
              <a:t>Müdürlerinin</a:t>
            </a:r>
            <a:r>
              <a:rPr lang="en-US" dirty="0"/>
              <a:t> </a:t>
            </a:r>
            <a:r>
              <a:rPr lang="en-US" dirty="0" err="1"/>
              <a:t>Kendi</a:t>
            </a:r>
            <a:r>
              <a:rPr lang="en-US" dirty="0"/>
              <a:t> </a:t>
            </a:r>
            <a:r>
              <a:rPr lang="en-US" dirty="0" err="1"/>
              <a:t>Aralarında</a:t>
            </a:r>
            <a:endParaRPr lang="tr-TR" dirty="0"/>
          </a:p>
          <a:p>
            <a:r>
              <a:rPr lang="en-US" dirty="0" err="1"/>
              <a:t>Toplantılar</a:t>
            </a:r>
            <a:r>
              <a:rPr lang="en-US" dirty="0"/>
              <a:t> </a:t>
            </a:r>
            <a:r>
              <a:rPr lang="en-US" dirty="0" err="1"/>
              <a:t>Düzenlemesi</a:t>
            </a:r>
            <a:endParaRPr lang="en-US" dirty="0"/>
          </a:p>
        </p:txBody>
      </p:sp>
      <p:sp>
        <p:nvSpPr>
          <p:cNvPr id="27" name="Text Placeholder 2"/>
          <p:cNvSpPr>
            <a:spLocks noGrp="1"/>
          </p:cNvSpPr>
          <p:nvPr>
            <p:ph type="body" sz="quarter" idx="11"/>
          </p:nvPr>
        </p:nvSpPr>
        <p:spPr>
          <a:xfrm>
            <a:off x="348153" y="967616"/>
            <a:ext cx="8229600" cy="190376"/>
          </a:xfrm>
        </p:spPr>
        <p:txBody>
          <a:bodyPr/>
          <a:lstStyle/>
          <a:p>
            <a:pPr algn="r"/>
            <a:r>
              <a:rPr lang="tr-TR" b="1" dirty="0">
                <a:solidFill>
                  <a:schemeClr val="accent6">
                    <a:lumMod val="75000"/>
                  </a:schemeClr>
                </a:solidFill>
              </a:rPr>
              <a:t>Sorumlu Birim: İlçe Milli Eğitim Müdürlüğü </a:t>
            </a:r>
            <a:r>
              <a:rPr lang="tr-TR" b="1" dirty="0"/>
              <a:t>								</a:t>
            </a:r>
            <a:r>
              <a:rPr lang="tr-TR" b="1" dirty="0">
                <a:solidFill>
                  <a:srgbClr val="FF0000"/>
                </a:solidFill>
              </a:rPr>
              <a:t>Süre:  01.04.2017-05.05.2017 </a:t>
            </a:r>
          </a:p>
          <a:p>
            <a:pPr algn="r"/>
            <a:r>
              <a:rPr lang="tr-TR" b="1" dirty="0">
                <a:solidFill>
                  <a:srgbClr val="FF0000"/>
                </a:solidFill>
              </a:rPr>
              <a:t>(Bu yıl 1 kere düzenlenecek. Sonraki yıllarda her ay planlanacak)</a:t>
            </a:r>
            <a:endParaRPr lang="en-US" b="1" dirty="0">
              <a:solidFill>
                <a:srgbClr val="FF0000"/>
              </a:solidFill>
            </a:endParaRPr>
          </a:p>
        </p:txBody>
      </p:sp>
      <p:pic>
        <p:nvPicPr>
          <p:cNvPr id="28" name="Resim 27"/>
          <p:cNvPicPr>
            <a:picLocks noChangeAspect="1"/>
          </p:cNvPicPr>
          <p:nvPr/>
        </p:nvPicPr>
        <p:blipFill>
          <a:blip r:embed="rId2"/>
          <a:stretch>
            <a:fillRect/>
          </a:stretch>
        </p:blipFill>
        <p:spPr>
          <a:xfrm>
            <a:off x="7715875" y="162129"/>
            <a:ext cx="816935" cy="365792"/>
          </a:xfrm>
          <a:prstGeom prst="rect">
            <a:avLst/>
          </a:prstGeom>
        </p:spPr>
      </p:pic>
    </p:spTree>
    <p:extLst>
      <p:ext uri="{BB962C8B-B14F-4D97-AF65-F5344CB8AC3E}">
        <p14:creationId xmlns:p14="http://schemas.microsoft.com/office/powerpoint/2010/main" val="256674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500"/>
                            </p:stCondLst>
                            <p:childTnLst>
                              <p:par>
                                <p:cTn id="26" presetID="21"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heel(1)">
                                      <p:cBhvr>
                                        <p:cTn id="28" dur="500"/>
                                        <p:tgtEl>
                                          <p:spTgt spid="17"/>
                                        </p:tgtEl>
                                      </p:cBhvr>
                                    </p:animEffect>
                                  </p:childTnLst>
                                </p:cTn>
                              </p:par>
                            </p:childTnLst>
                          </p:cTn>
                        </p:par>
                        <p:par>
                          <p:cTn id="29" fill="hold">
                            <p:stCondLst>
                              <p:cond delay="1000"/>
                            </p:stCondLst>
                            <p:childTnLst>
                              <p:par>
                                <p:cTn id="30" presetID="21" presetClass="entr" presetSubtype="1"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heel(1)">
                                      <p:cBhvr>
                                        <p:cTn id="32" dur="500"/>
                                        <p:tgtEl>
                                          <p:spTgt spid="16"/>
                                        </p:tgtEl>
                                      </p:cBhvr>
                                    </p:animEffect>
                                  </p:childTnLst>
                                </p:cTn>
                              </p:par>
                            </p:childTnLst>
                          </p:cTn>
                        </p:par>
                        <p:par>
                          <p:cTn id="33" fill="hold">
                            <p:stCondLst>
                              <p:cond delay="1500"/>
                            </p:stCondLst>
                            <p:childTnLst>
                              <p:par>
                                <p:cTn id="34" presetID="21" presetClass="entr" presetSubtype="1"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heel(1)">
                                      <p:cBhvr>
                                        <p:cTn id="36" dur="500"/>
                                        <p:tgtEl>
                                          <p:spTgt spid="15"/>
                                        </p:tgtEl>
                                      </p:cBhvr>
                                    </p:animEffect>
                                  </p:childTnLst>
                                </p:cTn>
                              </p:par>
                            </p:childTnLst>
                          </p:cTn>
                        </p:par>
                        <p:par>
                          <p:cTn id="37" fill="hold">
                            <p:stCondLst>
                              <p:cond delay="2000"/>
                            </p:stCondLst>
                            <p:childTnLst>
                              <p:par>
                                <p:cTn id="38" presetID="21" presetClass="entr" presetSubtype="1"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heel(1)">
                                      <p:cBhvr>
                                        <p:cTn id="40" dur="500"/>
                                        <p:tgtEl>
                                          <p:spTgt spid="14"/>
                                        </p:tgtEl>
                                      </p:cBhvr>
                                    </p:animEffect>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300" fill="hold"/>
                                        <p:tgtEl>
                                          <p:spTgt spid="22"/>
                                        </p:tgtEl>
                                        <p:attrNameLst>
                                          <p:attrName>ppt_w</p:attrName>
                                        </p:attrNameLst>
                                      </p:cBhvr>
                                      <p:tavLst>
                                        <p:tav tm="0">
                                          <p:val>
                                            <p:fltVal val="0"/>
                                          </p:val>
                                        </p:tav>
                                        <p:tav tm="100000">
                                          <p:val>
                                            <p:strVal val="#ppt_w"/>
                                          </p:val>
                                        </p:tav>
                                      </p:tavLst>
                                    </p:anim>
                                    <p:anim calcmode="lin" valueType="num">
                                      <p:cBhvr>
                                        <p:cTn id="45" dur="300" fill="hold"/>
                                        <p:tgtEl>
                                          <p:spTgt spid="22"/>
                                        </p:tgtEl>
                                        <p:attrNameLst>
                                          <p:attrName>ppt_h</p:attrName>
                                        </p:attrNameLst>
                                      </p:cBhvr>
                                      <p:tavLst>
                                        <p:tav tm="0">
                                          <p:val>
                                            <p:fltVal val="0"/>
                                          </p:val>
                                        </p:tav>
                                        <p:tav tm="100000">
                                          <p:val>
                                            <p:strVal val="#ppt_h"/>
                                          </p:val>
                                        </p:tav>
                                      </p:tavLst>
                                    </p:anim>
                                    <p:animEffect transition="in" filter="fade">
                                      <p:cBhvr>
                                        <p:cTn id="46" dur="300"/>
                                        <p:tgtEl>
                                          <p:spTgt spid="22"/>
                                        </p:tgtEl>
                                      </p:cBhvr>
                                    </p:animEffect>
                                  </p:childTnLst>
                                </p:cTn>
                              </p:par>
                            </p:childTnLst>
                          </p:cTn>
                        </p:par>
                        <p:par>
                          <p:cTn id="47" fill="hold">
                            <p:stCondLst>
                              <p:cond delay="2800"/>
                            </p:stCondLst>
                            <p:childTnLst>
                              <p:par>
                                <p:cTn id="48" presetID="53" presetClass="entr" presetSubtype="16"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300" fill="hold"/>
                                        <p:tgtEl>
                                          <p:spTgt spid="23"/>
                                        </p:tgtEl>
                                        <p:attrNameLst>
                                          <p:attrName>ppt_w</p:attrName>
                                        </p:attrNameLst>
                                      </p:cBhvr>
                                      <p:tavLst>
                                        <p:tav tm="0">
                                          <p:val>
                                            <p:fltVal val="0"/>
                                          </p:val>
                                        </p:tav>
                                        <p:tav tm="100000">
                                          <p:val>
                                            <p:strVal val="#ppt_w"/>
                                          </p:val>
                                        </p:tav>
                                      </p:tavLst>
                                    </p:anim>
                                    <p:anim calcmode="lin" valueType="num">
                                      <p:cBhvr>
                                        <p:cTn id="51" dur="300" fill="hold"/>
                                        <p:tgtEl>
                                          <p:spTgt spid="23"/>
                                        </p:tgtEl>
                                        <p:attrNameLst>
                                          <p:attrName>ppt_h</p:attrName>
                                        </p:attrNameLst>
                                      </p:cBhvr>
                                      <p:tavLst>
                                        <p:tav tm="0">
                                          <p:val>
                                            <p:fltVal val="0"/>
                                          </p:val>
                                        </p:tav>
                                        <p:tav tm="100000">
                                          <p:val>
                                            <p:strVal val="#ppt_h"/>
                                          </p:val>
                                        </p:tav>
                                      </p:tavLst>
                                    </p:anim>
                                    <p:animEffect transition="in" filter="fade">
                                      <p:cBhvr>
                                        <p:cTn id="52" dur="300"/>
                                        <p:tgtEl>
                                          <p:spTgt spid="23"/>
                                        </p:tgtEl>
                                      </p:cBhvr>
                                    </p:animEffect>
                                  </p:childTnLst>
                                </p:cTn>
                              </p:par>
                            </p:childTnLst>
                          </p:cTn>
                        </p:par>
                        <p:par>
                          <p:cTn id="53" fill="hold">
                            <p:stCondLst>
                              <p:cond delay="3100"/>
                            </p:stCondLst>
                            <p:childTnLst>
                              <p:par>
                                <p:cTn id="54" presetID="53" presetClass="entr" presetSubtype="16"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300" fill="hold"/>
                                        <p:tgtEl>
                                          <p:spTgt spid="24"/>
                                        </p:tgtEl>
                                        <p:attrNameLst>
                                          <p:attrName>ppt_w</p:attrName>
                                        </p:attrNameLst>
                                      </p:cBhvr>
                                      <p:tavLst>
                                        <p:tav tm="0">
                                          <p:val>
                                            <p:fltVal val="0"/>
                                          </p:val>
                                        </p:tav>
                                        <p:tav tm="100000">
                                          <p:val>
                                            <p:strVal val="#ppt_w"/>
                                          </p:val>
                                        </p:tav>
                                      </p:tavLst>
                                    </p:anim>
                                    <p:anim calcmode="lin" valueType="num">
                                      <p:cBhvr>
                                        <p:cTn id="57" dur="300" fill="hold"/>
                                        <p:tgtEl>
                                          <p:spTgt spid="24"/>
                                        </p:tgtEl>
                                        <p:attrNameLst>
                                          <p:attrName>ppt_h</p:attrName>
                                        </p:attrNameLst>
                                      </p:cBhvr>
                                      <p:tavLst>
                                        <p:tav tm="0">
                                          <p:val>
                                            <p:fltVal val="0"/>
                                          </p:val>
                                        </p:tav>
                                        <p:tav tm="100000">
                                          <p:val>
                                            <p:strVal val="#ppt_h"/>
                                          </p:val>
                                        </p:tav>
                                      </p:tavLst>
                                    </p:anim>
                                    <p:animEffect transition="in" filter="fade">
                                      <p:cBhvr>
                                        <p:cTn id="58" dur="300"/>
                                        <p:tgtEl>
                                          <p:spTgt spid="24"/>
                                        </p:tgtEl>
                                      </p:cBhvr>
                                    </p:animEffect>
                                  </p:childTnLst>
                                </p:cTn>
                              </p:par>
                            </p:childTnLst>
                          </p:cTn>
                        </p:par>
                        <p:par>
                          <p:cTn id="59" fill="hold">
                            <p:stCondLst>
                              <p:cond delay="3400"/>
                            </p:stCondLst>
                            <p:childTnLst>
                              <p:par>
                                <p:cTn id="60" presetID="53" presetClass="entr" presetSubtype="16"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300" fill="hold"/>
                                        <p:tgtEl>
                                          <p:spTgt spid="25"/>
                                        </p:tgtEl>
                                        <p:attrNameLst>
                                          <p:attrName>ppt_w</p:attrName>
                                        </p:attrNameLst>
                                      </p:cBhvr>
                                      <p:tavLst>
                                        <p:tav tm="0">
                                          <p:val>
                                            <p:fltVal val="0"/>
                                          </p:val>
                                        </p:tav>
                                        <p:tav tm="100000">
                                          <p:val>
                                            <p:strVal val="#ppt_w"/>
                                          </p:val>
                                        </p:tav>
                                      </p:tavLst>
                                    </p:anim>
                                    <p:anim calcmode="lin" valueType="num">
                                      <p:cBhvr>
                                        <p:cTn id="63" dur="300" fill="hold"/>
                                        <p:tgtEl>
                                          <p:spTgt spid="25"/>
                                        </p:tgtEl>
                                        <p:attrNameLst>
                                          <p:attrName>ppt_h</p:attrName>
                                        </p:attrNameLst>
                                      </p:cBhvr>
                                      <p:tavLst>
                                        <p:tav tm="0">
                                          <p:val>
                                            <p:fltVal val="0"/>
                                          </p:val>
                                        </p:tav>
                                        <p:tav tm="100000">
                                          <p:val>
                                            <p:strVal val="#ppt_h"/>
                                          </p:val>
                                        </p:tav>
                                      </p:tavLst>
                                    </p:anim>
                                    <p:animEffect transition="in" filter="fade">
                                      <p:cBhvr>
                                        <p:cTn id="64"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22" grpId="0"/>
      <p:bldP spid="23" grpId="0"/>
      <p:bldP spid="24" grpId="0"/>
      <p:bldP spid="25" grpId="0"/>
    </p:bldLst>
  </p:timing>
</p:sld>
</file>

<file path=ppt/theme/theme1.xml><?xml version="1.0" encoding="utf-8"?>
<a:theme xmlns:a="http://schemas.openxmlformats.org/drawingml/2006/main" name="Master Pitch">
  <a:themeElements>
    <a:clrScheme name="Colored">
      <a:dk1>
        <a:sysClr val="windowText" lastClr="000000"/>
      </a:dk1>
      <a:lt1>
        <a:sysClr val="window" lastClr="FFFFFF"/>
      </a:lt1>
      <a:dk2>
        <a:srgbClr val="122C4D"/>
      </a:dk2>
      <a:lt2>
        <a:srgbClr val="FFFCFF"/>
      </a:lt2>
      <a:accent1>
        <a:srgbClr val="46556A"/>
      </a:accent1>
      <a:accent2>
        <a:srgbClr val="1487B1"/>
      </a:accent2>
      <a:accent3>
        <a:srgbClr val="44BE9B"/>
      </a:accent3>
      <a:accent4>
        <a:srgbClr val="9CB833"/>
      </a:accent4>
      <a:accent5>
        <a:srgbClr val="F98634"/>
      </a:accent5>
      <a:accent6>
        <a:srgbClr val="D4402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2780</TotalTime>
  <Words>1259</Words>
  <Application>Microsoft Macintosh PowerPoint</Application>
  <PresentationFormat>Ekran Gösterisi (16:10)</PresentationFormat>
  <Paragraphs>123</Paragraphs>
  <Slides>16</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16</vt:i4>
      </vt:variant>
    </vt:vector>
  </HeadingPairs>
  <TitlesOfParts>
    <vt:vector size="27" baseType="lpstr">
      <vt:lpstr>Arial</vt:lpstr>
      <vt:lpstr>Calibri</vt:lpstr>
      <vt:lpstr>FontAwesome</vt:lpstr>
      <vt:lpstr>Helvetica</vt:lpstr>
      <vt:lpstr>Helvetica Light</vt:lpstr>
      <vt:lpstr>Lato Light</vt:lpstr>
      <vt:lpstr>Lato Regular</vt:lpstr>
      <vt:lpstr>Roboto</vt:lpstr>
      <vt:lpstr>Times New Roman</vt:lpstr>
      <vt:lpstr>Wingdings</vt:lpstr>
      <vt:lpstr>Master Pitch</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Zacomic Studios</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Olvin Rivera</dc:creator>
  <cp:lastModifiedBy>Seyrani Ekim</cp:lastModifiedBy>
  <cp:revision>1176</cp:revision>
  <dcterms:created xsi:type="dcterms:W3CDTF">2015-06-05T17:51:08Z</dcterms:created>
  <dcterms:modified xsi:type="dcterms:W3CDTF">2017-03-31T16:28:07Z</dcterms:modified>
</cp:coreProperties>
</file>